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8288000" cy="10287000"/>
  <p:notesSz cx="6858000" cy="9144000"/>
  <p:embeddedFontLst>
    <p:embeddedFont>
      <p:font typeface="Canva Sans" panose="020B0503030501040103" pitchFamily="34" charset="0"/>
      <p:regular r:id="rId13"/>
    </p:embeddedFont>
    <p:embeddedFont>
      <p:font typeface="Canva Sans Bold" panose="020B0803030501040103" pitchFamily="34" charset="0"/>
      <p:regular r:id="rId14"/>
      <p:bold r:id="rId15"/>
    </p:embeddedFont>
    <p:embeddedFont>
      <p:font typeface="Cerebri" pitchFamily="2" charset="77"/>
      <p:regular r:id="rId16"/>
    </p:embeddedFont>
    <p:embeddedFont>
      <p:font typeface="DM Sans" pitchFamily="2" charset="77"/>
      <p:regular r:id="rId17"/>
    </p:embeddedFont>
    <p:embeddedFont>
      <p:font typeface="DM Sans Bold" pitchFamily="2" charset="77"/>
      <p:regular r:id="rId18"/>
      <p:bold r:id="rId19"/>
    </p:embeddedFont>
    <p:embeddedFont>
      <p:font typeface="Inter" panose="020B0502030000000004" pitchFamily="34" charset="0"/>
      <p:regular r:id="rId20"/>
    </p:embeddedFont>
    <p:embeddedFont>
      <p:font typeface="Inter Bold" panose="020B0802030000000004" pitchFamily="34" charset="0"/>
      <p:regular r:id="rId21"/>
      <p:bold r:id="rId22"/>
    </p:embeddedFont>
    <p:embeddedFont>
      <p:font typeface="League Spartan" pitchFamily="2" charset="77"/>
      <p:regular r:id="rId23"/>
      <p:bold r:id="rId24"/>
    </p:embeddedFont>
    <p:embeddedFont>
      <p:font typeface="Open Sans Bold" panose="020B0806030504020204" pitchFamily="34" charset="0"/>
      <p:regular r:id="rId25"/>
      <p:bold r:id="rId26"/>
    </p:embeddedFont>
    <p:embeddedFont>
      <p:font typeface="Open Sauce" pitchFamily="2" charset="77"/>
      <p:regular r:id="rId27"/>
    </p:embeddedFont>
    <p:embeddedFont>
      <p:font typeface="Open Sauce Bold" pitchFamily="2" charset="77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2482" autoAdjust="0"/>
  </p:normalViewPr>
  <p:slideViewPr>
    <p:cSldViewPr>
      <p:cViewPr varScale="1">
        <p:scale>
          <a:sx n="58" d="100"/>
          <a:sy n="58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36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[0:00–0:30 · 30 s] Greet the chair and audience. State your name, affiliation, and the paper title in one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[0:30–0:50 · 20 s] Briefly preview the six parts. Do not read every item.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[0:50–1:50 · 1 min] Set the context with one strong number, then narrow down to the specific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[1:50–2:50 · 1 min] Show what has been done, the gap, and your objectives. End with the novelty — this is what reviewers listen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[2:50–4:20 · 1.5 min] Walk through the workflow left to right. Rename or remove steps to match your study; 4–6 steps is ideal.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[4:20–5:50 · 1.5 min] Highlight only the 1–2 most important numbers. Resize the table to your data; keep it to ≤5 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[5:50–7:20 · 1.5 min] Replace the sample chart with your main figure (right-click › Change Picture). State the takeaway before explaining the axes.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[7:20–8:30 · ~1 min] Explain why the results look this way and compare with 1–2 key references.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[8:30–9:30 · 1 min] One finding per objective, with numbers. Finish with future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[9:30–10:00 · 30 s] Thank the audience and invite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2.svg"/><Relationship Id="rId10" Type="http://schemas.openxmlformats.org/officeDocument/2006/relationships/image" Target="../media/image7.svg"/><Relationship Id="rId4" Type="http://schemas.openxmlformats.org/officeDocument/2006/relationships/image" Target="../media/image11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1.png"/><Relationship Id="rId10" Type="http://schemas.openxmlformats.org/officeDocument/2006/relationships/image" Target="../media/image7.svg"/><Relationship Id="rId4" Type="http://schemas.openxmlformats.org/officeDocument/2006/relationships/image" Target="../media/image12.svg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5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3.png"/><Relationship Id="rId5" Type="http://schemas.openxmlformats.org/officeDocument/2006/relationships/image" Target="../media/image14.png"/><Relationship Id="rId15" Type="http://schemas.openxmlformats.org/officeDocument/2006/relationships/image" Target="../media/image7.svg"/><Relationship Id="rId10" Type="http://schemas.openxmlformats.org/officeDocument/2006/relationships/image" Target="../media/image19.svg"/><Relationship Id="rId4" Type="http://schemas.openxmlformats.org/officeDocument/2006/relationships/image" Target="../media/image1.png"/><Relationship Id="rId9" Type="http://schemas.openxmlformats.org/officeDocument/2006/relationships/image" Target="../media/image18.svg"/><Relationship Id="rId1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18" Type="http://schemas.openxmlformats.org/officeDocument/2006/relationships/image" Target="../media/image4.png"/><Relationship Id="rId3" Type="http://schemas.openxmlformats.org/officeDocument/2006/relationships/image" Target="../media/image12.sv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5.svg"/><Relationship Id="rId15" Type="http://schemas.openxmlformats.org/officeDocument/2006/relationships/image" Target="../media/image7.svg"/><Relationship Id="rId10" Type="http://schemas.openxmlformats.org/officeDocument/2006/relationships/image" Target="../media/image24.svg"/><Relationship Id="rId19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23.svg"/><Relationship Id="rId1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4.png"/><Relationship Id="rId5" Type="http://schemas.openxmlformats.org/officeDocument/2006/relationships/image" Target="../media/image28.png"/><Relationship Id="rId10" Type="http://schemas.openxmlformats.org/officeDocument/2006/relationships/image" Target="../media/image3.png"/><Relationship Id="rId4" Type="http://schemas.openxmlformats.org/officeDocument/2006/relationships/image" Target="../media/image15.sv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9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5.png"/><Relationship Id="rId5" Type="http://schemas.openxmlformats.org/officeDocument/2006/relationships/image" Target="../media/image15.svg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4.png"/><Relationship Id="rId4" Type="http://schemas.openxmlformats.org/officeDocument/2006/relationships/image" Target="../media/image12.sv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5.png"/><Relationship Id="rId5" Type="http://schemas.openxmlformats.org/officeDocument/2006/relationships/image" Target="../media/image30.png"/><Relationship Id="rId10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11805" y="2088031"/>
            <a:ext cx="17264389" cy="123110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8000" dirty="0">
                <a:gradFill>
                  <a:gsLst>
                    <a:gs pos="0">
                      <a:srgbClr val="0E3C70">
                        <a:alpha val="100000"/>
                      </a:srgbClr>
                    </a:gs>
                    <a:gs pos="50000">
                      <a:srgbClr val="589DC3">
                        <a:alpha val="100000"/>
                      </a:srgbClr>
                    </a:gs>
                    <a:gs pos="100000">
                      <a:srgbClr val="172F6C">
                        <a:alpha val="100000"/>
                      </a:srgbClr>
                    </a:gs>
                  </a:gsLst>
                  <a:lin ang="2700000"/>
                </a:gradFill>
                <a:latin typeface="League Spartan"/>
                <a:ea typeface="League Spartan"/>
                <a:cs typeface="League Spartan"/>
                <a:sym typeface="League Spartan"/>
              </a:rPr>
              <a:t>YOUR PAPER TITLE HERE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1805" y="3355058"/>
            <a:ext cx="17152484" cy="952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64"/>
              </a:lnSpc>
            </a:pPr>
            <a:r>
              <a:rPr lang="en-US" sz="2800" dirty="0">
                <a:solidFill>
                  <a:srgbClr val="000000"/>
                </a:solidFill>
                <a:latin typeface="Aptos" panose="020B0004020202020204" pitchFamily="34" charset="0"/>
                <a:ea typeface="Inter"/>
                <a:cs typeface="Inter"/>
                <a:sym typeface="Inter"/>
              </a:rPr>
              <a:t>Presenter Name¹, Co-author Name², Co-author Name¹</a:t>
            </a:r>
          </a:p>
          <a:p>
            <a:pPr>
              <a:lnSpc>
                <a:spcPts val="3764"/>
              </a:lnSpc>
            </a:pPr>
            <a:r>
              <a:rPr lang="en-US" sz="2800" dirty="0">
                <a:solidFill>
                  <a:srgbClr val="000000"/>
                </a:solidFill>
                <a:latin typeface="Aptos" panose="020B0004020202020204" pitchFamily="34" charset="0"/>
                <a:ea typeface="Inter"/>
                <a:cs typeface="Inter"/>
                <a:sym typeface="Inter"/>
              </a:rPr>
              <a:t> ¹Affiliation, ²Affiliation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8993952-C055-7FD9-94D4-FF250DDE200C}"/>
              </a:ext>
            </a:extLst>
          </p:cNvPr>
          <p:cNvGrpSpPr/>
          <p:nvPr/>
        </p:nvGrpSpPr>
        <p:grpSpPr>
          <a:xfrm>
            <a:off x="511805" y="4563932"/>
            <a:ext cx="3253621" cy="859200"/>
            <a:chOff x="14554199" y="5379064"/>
            <a:chExt cx="3253621" cy="859200"/>
          </a:xfrm>
        </p:grpSpPr>
        <p:grpSp>
          <p:nvGrpSpPr>
            <p:cNvPr id="18" name="Group 18"/>
            <p:cNvGrpSpPr/>
            <p:nvPr/>
          </p:nvGrpSpPr>
          <p:grpSpPr>
            <a:xfrm>
              <a:off x="14554199" y="5379064"/>
              <a:ext cx="3253621" cy="859200"/>
              <a:chOff x="0" y="0"/>
              <a:chExt cx="2019814" cy="22629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4554199" y="5568859"/>
              <a:ext cx="3253621" cy="4796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92"/>
                </a:lnSpc>
              </a:pPr>
              <a:r>
                <a:rPr lang="en-US" sz="2661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Paper ID 000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0" y="6949752"/>
            <a:ext cx="20109566" cy="2689548"/>
          </a:xfrm>
          <a:custGeom>
            <a:avLst/>
            <a:gdLst/>
            <a:ahLst/>
            <a:cxnLst/>
            <a:rect l="l" t="t" r="r" b="b"/>
            <a:pathLst>
              <a:path w="20109566" h="2689548">
                <a:moveTo>
                  <a:pt x="0" y="0"/>
                </a:moveTo>
                <a:lnTo>
                  <a:pt x="20109566" y="0"/>
                </a:lnTo>
                <a:lnTo>
                  <a:pt x="20109566" y="2689548"/>
                </a:lnTo>
                <a:lnTo>
                  <a:pt x="0" y="26895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8230" b="-1215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9059F05-3DF6-CDC8-720B-92CEF4457E3D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6" name="Group 6"/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9" name="AutoShape 9"/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6" name="AutoShape 9">
              <a:extLst>
                <a:ext uri="{FF2B5EF4-FFF2-40B4-BE49-F238E27FC236}">
                  <a16:creationId xmlns:a16="http://schemas.microsoft.com/office/drawing/2014/main" id="{41A799E2-E58D-34B8-F604-6C2B0305C73B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AutoShape 9">
              <a:extLst>
                <a:ext uri="{FF2B5EF4-FFF2-40B4-BE49-F238E27FC236}">
                  <a16:creationId xmlns:a16="http://schemas.microsoft.com/office/drawing/2014/main" id="{E9A2EBCB-1338-87ED-A985-E709B745F1EB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CE1EF3-6635-EF01-8B06-9DB64139FD16}"/>
              </a:ext>
            </a:extLst>
          </p:cNvPr>
          <p:cNvGrpSpPr/>
          <p:nvPr/>
        </p:nvGrpSpPr>
        <p:grpSpPr>
          <a:xfrm>
            <a:off x="-1516768" y="9450213"/>
            <a:ext cx="21197671" cy="836787"/>
            <a:chOff x="-1516768" y="9450213"/>
            <a:chExt cx="21197671" cy="836787"/>
          </a:xfrm>
        </p:grpSpPr>
        <p:grpSp>
          <p:nvGrpSpPr>
            <p:cNvPr id="41" name="Group 27">
              <a:extLst>
                <a:ext uri="{FF2B5EF4-FFF2-40B4-BE49-F238E27FC236}">
                  <a16:creationId xmlns:a16="http://schemas.microsoft.com/office/drawing/2014/main" id="{14532B09-A74D-D78D-3B7C-C7AA42747DE1}"/>
                </a:ext>
              </a:extLst>
            </p:cNvPr>
            <p:cNvGrpSpPr/>
            <p:nvPr/>
          </p:nvGrpSpPr>
          <p:grpSpPr>
            <a:xfrm>
              <a:off x="-1516768" y="9450213"/>
              <a:ext cx="21197671" cy="836787"/>
              <a:chOff x="-1421522" y="-38100"/>
              <a:chExt cx="5582925" cy="220388"/>
            </a:xfrm>
          </p:grpSpPr>
          <p:sp>
            <p:nvSpPr>
              <p:cNvPr id="48" name="Freeform 28">
                <a:extLst>
                  <a:ext uri="{FF2B5EF4-FFF2-40B4-BE49-F238E27FC236}">
                    <a16:creationId xmlns:a16="http://schemas.microsoft.com/office/drawing/2014/main" id="{13B12730-95E3-6225-B0EC-8F50F6216B98}"/>
                  </a:ext>
                </a:extLst>
              </p:cNvPr>
              <p:cNvSpPr/>
              <p:nvPr/>
            </p:nvSpPr>
            <p:spPr>
              <a:xfrm>
                <a:off x="-1421522" y="0"/>
                <a:ext cx="5296346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9000">
                    <a:srgbClr val="12366E"/>
                  </a:gs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TextBox 29">
                <a:extLst>
                  <a:ext uri="{FF2B5EF4-FFF2-40B4-BE49-F238E27FC236}">
                    <a16:creationId xmlns:a16="http://schemas.microsoft.com/office/drawing/2014/main" id="{11686E16-0EEC-FDA9-03B5-2B5543230E7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A6CBD4D7-1E67-C6C7-76C5-9B3C5E0A8799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31">
              <a:extLst>
                <a:ext uri="{FF2B5EF4-FFF2-40B4-BE49-F238E27FC236}">
                  <a16:creationId xmlns:a16="http://schemas.microsoft.com/office/drawing/2014/main" id="{704C0E57-7BE8-D6C7-1B80-1537F84BB672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BEC8ADD2-AD2F-9A1A-20D3-3984F0B823D6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33">
              <a:extLst>
                <a:ext uri="{FF2B5EF4-FFF2-40B4-BE49-F238E27FC236}">
                  <a16:creationId xmlns:a16="http://schemas.microsoft.com/office/drawing/2014/main" id="{AA9D5AD1-FD8E-19E7-8EC2-96F1720CB8D0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46" name="TextBox 34">
              <a:extLst>
                <a:ext uri="{FF2B5EF4-FFF2-40B4-BE49-F238E27FC236}">
                  <a16:creationId xmlns:a16="http://schemas.microsoft.com/office/drawing/2014/main" id="{409A604E-9652-AA2B-55CA-1A546AD914F4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8670D573-65A1-650E-A33A-E6A7FBC45D6D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16">
            <a:extLst>
              <a:ext uri="{FF2B5EF4-FFF2-40B4-BE49-F238E27FC236}">
                <a16:creationId xmlns:a16="http://schemas.microsoft.com/office/drawing/2014/main" id="{319CC088-193D-AA7F-99F1-43D604262465}"/>
              </a:ext>
            </a:extLst>
          </p:cNvPr>
          <p:cNvSpPr txBox="1"/>
          <p:nvPr/>
        </p:nvSpPr>
        <p:spPr>
          <a:xfrm>
            <a:off x="13117713" y="5698494"/>
            <a:ext cx="658669" cy="90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0"/>
              </a:lnSpc>
            </a:pPr>
            <a:r>
              <a:rPr lang="en-US" sz="5213" b="1" dirty="0">
                <a:solidFill>
                  <a:srgbClr val="629D5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IC</a:t>
            </a:r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ED9E2657-0935-29D0-557F-6EE9CBF01787}"/>
              </a:ext>
            </a:extLst>
          </p:cNvPr>
          <p:cNvSpPr/>
          <p:nvPr/>
        </p:nvSpPr>
        <p:spPr>
          <a:xfrm>
            <a:off x="13729137" y="5918335"/>
            <a:ext cx="647700" cy="657225"/>
          </a:xfrm>
          <a:custGeom>
            <a:avLst/>
            <a:gdLst/>
            <a:ahLst/>
            <a:cxnLst/>
            <a:rect l="l" t="t" r="r" b="b"/>
            <a:pathLst>
              <a:path w="863600" h="876300">
                <a:moveTo>
                  <a:pt x="0" y="0"/>
                </a:moveTo>
                <a:lnTo>
                  <a:pt x="863600" y="0"/>
                </a:lnTo>
                <a:lnTo>
                  <a:pt x="86360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TextBox 18">
            <a:extLst>
              <a:ext uri="{FF2B5EF4-FFF2-40B4-BE49-F238E27FC236}">
                <a16:creationId xmlns:a16="http://schemas.microsoft.com/office/drawing/2014/main" id="{73312005-24FD-AC4E-0A77-672312FABA65}"/>
              </a:ext>
            </a:extLst>
          </p:cNvPr>
          <p:cNvSpPr txBox="1"/>
          <p:nvPr/>
        </p:nvSpPr>
        <p:spPr>
          <a:xfrm>
            <a:off x="14376838" y="5698494"/>
            <a:ext cx="1674358" cy="922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20"/>
              </a:lnSpc>
            </a:pPr>
            <a:r>
              <a:rPr lang="en-US" sz="5213" b="1" dirty="0">
                <a:solidFill>
                  <a:srgbClr val="120F9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-SEID</a:t>
            </a:r>
          </a:p>
        </p:txBody>
      </p:sp>
      <p:sp>
        <p:nvSpPr>
          <p:cNvPr id="56" name="TextBox 19">
            <a:extLst>
              <a:ext uri="{FF2B5EF4-FFF2-40B4-BE49-F238E27FC236}">
                <a16:creationId xmlns:a16="http://schemas.microsoft.com/office/drawing/2014/main" id="{A5D51ABD-C280-7478-F335-0AE34B7AE993}"/>
              </a:ext>
            </a:extLst>
          </p:cNvPr>
          <p:cNvSpPr txBox="1"/>
          <p:nvPr/>
        </p:nvSpPr>
        <p:spPr>
          <a:xfrm>
            <a:off x="16251991" y="5698494"/>
            <a:ext cx="1555829" cy="90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20"/>
              </a:lnSpc>
            </a:pPr>
            <a:r>
              <a:rPr lang="en-US" sz="5213" b="1" dirty="0">
                <a:solidFill>
                  <a:srgbClr val="062A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2026</a:t>
            </a:r>
          </a:p>
        </p:txBody>
      </p:sp>
      <p:sp>
        <p:nvSpPr>
          <p:cNvPr id="57" name="TextBox 20">
            <a:extLst>
              <a:ext uri="{FF2B5EF4-FFF2-40B4-BE49-F238E27FC236}">
                <a16:creationId xmlns:a16="http://schemas.microsoft.com/office/drawing/2014/main" id="{6FC61AAE-9579-CAD9-7D0F-C9D0E70E5377}"/>
              </a:ext>
            </a:extLst>
          </p:cNvPr>
          <p:cNvSpPr txBox="1"/>
          <p:nvPr/>
        </p:nvSpPr>
        <p:spPr>
          <a:xfrm>
            <a:off x="5966171" y="6718458"/>
            <a:ext cx="12064367" cy="232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b="1" dirty="0">
                <a:solidFill>
                  <a:srgbClr val="18009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3</a:t>
            </a:r>
            <a:r>
              <a:rPr lang="en-US" b="1" baseline="30000" dirty="0">
                <a:solidFill>
                  <a:srgbClr val="18009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rd</a:t>
            </a:r>
            <a:r>
              <a:rPr lang="en-US" b="1" dirty="0">
                <a:solidFill>
                  <a:srgbClr val="18009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Biennial International Conference on Sustainable Engineering, Infrastructure, and Development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D6C790-1502-EF91-3256-7B5C12B76280}"/>
              </a:ext>
            </a:extLst>
          </p:cNvPr>
          <p:cNvGrpSpPr/>
          <p:nvPr/>
        </p:nvGrpSpPr>
        <p:grpSpPr>
          <a:xfrm>
            <a:off x="8153400" y="7004571"/>
            <a:ext cx="10058400" cy="624615"/>
            <a:chOff x="7158773" y="6498606"/>
            <a:chExt cx="10058400" cy="624615"/>
          </a:xfrm>
        </p:grpSpPr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F59A6454-AE8C-5CE9-14EC-7560BDFA7F6D}"/>
                </a:ext>
              </a:extLst>
            </p:cNvPr>
            <p:cNvSpPr/>
            <p:nvPr/>
          </p:nvSpPr>
          <p:spPr>
            <a:xfrm>
              <a:off x="7158773" y="6498606"/>
              <a:ext cx="9860447" cy="624615"/>
            </a:xfrm>
            <a:custGeom>
              <a:avLst/>
              <a:gdLst/>
              <a:ahLst/>
              <a:cxnLst/>
              <a:rect l="l" t="t" r="r" b="b"/>
              <a:pathLst>
                <a:path w="7213600" h="584200">
                  <a:moveTo>
                    <a:pt x="0" y="0"/>
                  </a:moveTo>
                  <a:lnTo>
                    <a:pt x="7213600" y="0"/>
                  </a:lnTo>
                  <a:lnTo>
                    <a:pt x="7213600" y="584200"/>
                  </a:lnTo>
                  <a:lnTo>
                    <a:pt x="0" y="584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22">
              <a:extLst>
                <a:ext uri="{FF2B5EF4-FFF2-40B4-BE49-F238E27FC236}">
                  <a16:creationId xmlns:a16="http://schemas.microsoft.com/office/drawing/2014/main" id="{D1E1D66F-2462-11FC-39BF-193F373B1908}"/>
                </a:ext>
              </a:extLst>
            </p:cNvPr>
            <p:cNvSpPr txBox="1"/>
            <p:nvPr/>
          </p:nvSpPr>
          <p:spPr>
            <a:xfrm>
              <a:off x="7463573" y="6726882"/>
              <a:ext cx="9753600" cy="1650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195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*Engineering Innovation for Energy Transition, Climate Resilience, and Sustainable Development*</a:t>
              </a:r>
            </a:p>
          </p:txBody>
        </p:sp>
      </p:grpSp>
      <p:sp>
        <p:nvSpPr>
          <p:cNvPr id="61" name="TextBox 20">
            <a:extLst>
              <a:ext uri="{FF2B5EF4-FFF2-40B4-BE49-F238E27FC236}">
                <a16:creationId xmlns:a16="http://schemas.microsoft.com/office/drawing/2014/main" id="{BB8D1CEE-F4F3-6423-38C3-6918DB4C7E17}"/>
              </a:ext>
            </a:extLst>
          </p:cNvPr>
          <p:cNvSpPr txBox="1"/>
          <p:nvPr/>
        </p:nvSpPr>
        <p:spPr>
          <a:xfrm>
            <a:off x="11808655" y="7789582"/>
            <a:ext cx="6104123" cy="239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2000" b="1" dirty="0">
                <a:solidFill>
                  <a:srgbClr val="18009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November 11-12, 2026 – </a:t>
            </a:r>
            <a:r>
              <a:rPr lang="en-US" sz="2000" b="1" dirty="0" err="1">
                <a:solidFill>
                  <a:srgbClr val="18009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Bidakara</a:t>
            </a:r>
            <a:r>
              <a:rPr lang="en-US" sz="2000" b="1" dirty="0">
                <a:solidFill>
                  <a:srgbClr val="18009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Hotel Jakarta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-87186" y="4586162"/>
            <a:ext cx="10218070" cy="6063202"/>
            <a:chOff x="0" y="0"/>
            <a:chExt cx="13624093" cy="80842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624093" cy="8084269"/>
            </a:xfrm>
            <a:custGeom>
              <a:avLst/>
              <a:gdLst/>
              <a:ahLst/>
              <a:cxnLst/>
              <a:rect l="l" t="t" r="r" b="b"/>
              <a:pathLst>
                <a:path w="13624093" h="8084269">
                  <a:moveTo>
                    <a:pt x="0" y="0"/>
                  </a:moveTo>
                  <a:lnTo>
                    <a:pt x="13624093" y="0"/>
                  </a:lnTo>
                  <a:lnTo>
                    <a:pt x="13624093" y="8084269"/>
                  </a:lnTo>
                  <a:lnTo>
                    <a:pt x="0" y="8084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4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47572" y="6100386"/>
              <a:ext cx="2860464" cy="493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09"/>
                </a:lnSpc>
              </a:pPr>
              <a:r>
                <a:rPr lang="en-US" sz="222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ICO-SEID 2026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3764" y="6654144"/>
              <a:ext cx="2639418" cy="394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7"/>
                </a:lnSpc>
                <a:spcBef>
                  <a:spcPct val="0"/>
                </a:spcBef>
              </a:pPr>
              <a:r>
                <a:rPr lang="en-US" sz="598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The 3    Biennial International Conference on Sustainable Engineering, </a:t>
              </a:r>
            </a:p>
            <a:p>
              <a:pPr algn="l">
                <a:lnSpc>
                  <a:spcPts val="837"/>
                </a:lnSpc>
                <a:spcBef>
                  <a:spcPct val="0"/>
                </a:spcBef>
              </a:pPr>
              <a:r>
                <a:rPr lang="en-US" sz="598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Infrastructure, and Development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59686" y="6635503"/>
              <a:ext cx="308016" cy="95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7"/>
                </a:lnSpc>
                <a:spcBef>
                  <a:spcPct val="0"/>
                </a:spcBef>
              </a:pPr>
              <a:r>
                <a:rPr lang="en-US" sz="484" b="1" spc="-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rd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1780738" y="7101340"/>
            <a:ext cx="3909060" cy="4114800"/>
          </a:xfrm>
          <a:custGeom>
            <a:avLst/>
            <a:gdLst/>
            <a:ahLst/>
            <a:cxnLst/>
            <a:rect l="l" t="t" r="r" b="b"/>
            <a:pathLst>
              <a:path w="3909060" h="4114800">
                <a:moveTo>
                  <a:pt x="0" y="0"/>
                </a:moveTo>
                <a:lnTo>
                  <a:pt x="3909060" y="0"/>
                </a:lnTo>
                <a:lnTo>
                  <a:pt x="3909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9E2B76B-C35F-D604-76E1-42113C06F65C}"/>
              </a:ext>
            </a:extLst>
          </p:cNvPr>
          <p:cNvGrpSpPr/>
          <p:nvPr/>
        </p:nvGrpSpPr>
        <p:grpSpPr>
          <a:xfrm>
            <a:off x="6286077" y="1792212"/>
            <a:ext cx="5420782" cy="1425887"/>
            <a:chOff x="6286077" y="1792212"/>
            <a:chExt cx="5420782" cy="1425887"/>
          </a:xfrm>
        </p:grpSpPr>
        <p:grpSp>
          <p:nvGrpSpPr>
            <p:cNvPr id="21" name="Group 21"/>
            <p:cNvGrpSpPr/>
            <p:nvPr/>
          </p:nvGrpSpPr>
          <p:grpSpPr>
            <a:xfrm>
              <a:off x="6286077" y="1792212"/>
              <a:ext cx="5420782" cy="1425887"/>
              <a:chOff x="0" y="0"/>
              <a:chExt cx="2092304" cy="55036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092304" cy="550361"/>
              </a:xfrm>
              <a:custGeom>
                <a:avLst/>
                <a:gdLst/>
                <a:ahLst/>
                <a:cxnLst/>
                <a:rect l="l" t="t" r="r" b="b"/>
                <a:pathLst>
                  <a:path w="2092304" h="550361">
                    <a:moveTo>
                      <a:pt x="42846" y="0"/>
                    </a:moveTo>
                    <a:lnTo>
                      <a:pt x="2049458" y="0"/>
                    </a:lnTo>
                    <a:cubicBezTo>
                      <a:pt x="2060821" y="0"/>
                      <a:pt x="2071719" y="4514"/>
                      <a:pt x="2079755" y="12549"/>
                    </a:cubicBezTo>
                    <a:cubicBezTo>
                      <a:pt x="2087790" y="20584"/>
                      <a:pt x="2092304" y="31482"/>
                      <a:pt x="2092304" y="42846"/>
                    </a:cubicBezTo>
                    <a:lnTo>
                      <a:pt x="2092304" y="507516"/>
                    </a:lnTo>
                    <a:cubicBezTo>
                      <a:pt x="2092304" y="518879"/>
                      <a:pt x="2087790" y="529777"/>
                      <a:pt x="2079755" y="537812"/>
                    </a:cubicBezTo>
                    <a:cubicBezTo>
                      <a:pt x="2071719" y="545847"/>
                      <a:pt x="2060821" y="550361"/>
                      <a:pt x="2049458" y="550361"/>
                    </a:cubicBezTo>
                    <a:lnTo>
                      <a:pt x="42846" y="550361"/>
                    </a:lnTo>
                    <a:cubicBezTo>
                      <a:pt x="31482" y="550361"/>
                      <a:pt x="20584" y="545847"/>
                      <a:pt x="12549" y="537812"/>
                    </a:cubicBezTo>
                    <a:cubicBezTo>
                      <a:pt x="4514" y="529777"/>
                      <a:pt x="0" y="518879"/>
                      <a:pt x="0" y="507516"/>
                    </a:cubicBezTo>
                    <a:lnTo>
                      <a:pt x="0" y="42846"/>
                    </a:lnTo>
                    <a:cubicBezTo>
                      <a:pt x="0" y="31482"/>
                      <a:pt x="4514" y="20584"/>
                      <a:pt x="12549" y="12549"/>
                    </a:cubicBezTo>
                    <a:cubicBezTo>
                      <a:pt x="20584" y="4514"/>
                      <a:pt x="31482" y="0"/>
                      <a:pt x="428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28575"/>
                <a:ext cx="2092304" cy="5789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7590986" y="2460774"/>
              <a:ext cx="3701990" cy="351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354"/>
                </a:lnSpc>
              </a:pPr>
              <a:r>
                <a:rPr lang="en-US" sz="3600" b="1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Inter Bold"/>
                  <a:sym typeface="Inter Bold"/>
                </a:rPr>
                <a:t>BACKGROUND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548981" y="2411153"/>
              <a:ext cx="1078816" cy="470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212"/>
                </a:lnSpc>
              </a:pPr>
              <a:r>
                <a:rPr lang="en-US" sz="5400" spc="373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League Spartan"/>
                  <a:sym typeface="League Spartan"/>
                </a:rPr>
                <a:t>01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-647684" y="2314300"/>
            <a:ext cx="6933761" cy="175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2"/>
              </a:lnSpc>
            </a:pPr>
            <a:r>
              <a:rPr lang="en-US" sz="6732">
                <a:gradFill>
                  <a:gsLst>
                    <a:gs pos="0">
                      <a:srgbClr val="0E3C70">
                        <a:alpha val="100000"/>
                      </a:srgbClr>
                    </a:gs>
                    <a:gs pos="50000">
                      <a:srgbClr val="589DC3">
                        <a:alpha val="100000"/>
                      </a:srgbClr>
                    </a:gs>
                    <a:gs pos="100000">
                      <a:srgbClr val="172F6C">
                        <a:alpha val="100000"/>
                      </a:srgbClr>
                    </a:gs>
                  </a:gsLst>
                  <a:lin ang="2700000"/>
                </a:gradFill>
                <a:latin typeface="League Spartan"/>
                <a:ea typeface="League Spartan"/>
                <a:cs typeface="League Spartan"/>
                <a:sym typeface="League Spartan"/>
              </a:rPr>
              <a:t>OUTLINE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F2D25C-DEC9-5B53-059C-C093349D532B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68" name="Group 6">
              <a:extLst>
                <a:ext uri="{FF2B5EF4-FFF2-40B4-BE49-F238E27FC236}">
                  <a16:creationId xmlns:a16="http://schemas.microsoft.com/office/drawing/2014/main" id="{ADEDDEDC-1C7D-1D6B-6A01-3946FA720EC5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71" name="Freeform 7">
                <a:extLst>
                  <a:ext uri="{FF2B5EF4-FFF2-40B4-BE49-F238E27FC236}">
                    <a16:creationId xmlns:a16="http://schemas.microsoft.com/office/drawing/2014/main" id="{029FA5B2-C927-D83B-888D-DE174D0EC192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TextBox 8">
                <a:extLst>
                  <a:ext uri="{FF2B5EF4-FFF2-40B4-BE49-F238E27FC236}">
                    <a16:creationId xmlns:a16="http://schemas.microsoft.com/office/drawing/2014/main" id="{BB4A4241-EACE-7A38-317E-ED60C27E2D79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73" name="AutoShape 9">
                <a:extLst>
                  <a:ext uri="{FF2B5EF4-FFF2-40B4-BE49-F238E27FC236}">
                    <a16:creationId xmlns:a16="http://schemas.microsoft.com/office/drawing/2014/main" id="{62757107-2DF7-2ECF-8426-5096D7ECC5FD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10">
                <a:extLst>
                  <a:ext uri="{FF2B5EF4-FFF2-40B4-BE49-F238E27FC236}">
                    <a16:creationId xmlns:a16="http://schemas.microsoft.com/office/drawing/2014/main" id="{20D388C5-2D70-07F5-9AD4-F380188AD24F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11">
                <a:extLst>
                  <a:ext uri="{FF2B5EF4-FFF2-40B4-BE49-F238E27FC236}">
                    <a16:creationId xmlns:a16="http://schemas.microsoft.com/office/drawing/2014/main" id="{A9397E95-B71E-3F22-9382-EA09B6910BCE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9" name="AutoShape 9">
              <a:extLst>
                <a:ext uri="{FF2B5EF4-FFF2-40B4-BE49-F238E27FC236}">
                  <a16:creationId xmlns:a16="http://schemas.microsoft.com/office/drawing/2014/main" id="{591496C3-C568-5D38-D452-DDB8CD71BA4C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AutoShape 9">
              <a:extLst>
                <a:ext uri="{FF2B5EF4-FFF2-40B4-BE49-F238E27FC236}">
                  <a16:creationId xmlns:a16="http://schemas.microsoft.com/office/drawing/2014/main" id="{C614B4F8-1F2E-33E9-D66B-F007BFC9599E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B94E82C-3E0F-78AB-C533-D2B3608EEED8}"/>
              </a:ext>
            </a:extLst>
          </p:cNvPr>
          <p:cNvGrpSpPr/>
          <p:nvPr/>
        </p:nvGrpSpPr>
        <p:grpSpPr>
          <a:xfrm>
            <a:off x="6297743" y="3348045"/>
            <a:ext cx="5420782" cy="1499920"/>
            <a:chOff x="6286077" y="1718179"/>
            <a:chExt cx="5420782" cy="1499920"/>
          </a:xfrm>
        </p:grpSpPr>
        <p:grpSp>
          <p:nvGrpSpPr>
            <p:cNvPr id="95" name="Group 21">
              <a:extLst>
                <a:ext uri="{FF2B5EF4-FFF2-40B4-BE49-F238E27FC236}">
                  <a16:creationId xmlns:a16="http://schemas.microsoft.com/office/drawing/2014/main" id="{1049AD25-8376-F520-9730-26915A3F481E}"/>
                </a:ext>
              </a:extLst>
            </p:cNvPr>
            <p:cNvGrpSpPr/>
            <p:nvPr/>
          </p:nvGrpSpPr>
          <p:grpSpPr>
            <a:xfrm>
              <a:off x="6286077" y="1718179"/>
              <a:ext cx="5420782" cy="1499920"/>
              <a:chOff x="0" y="-28575"/>
              <a:chExt cx="2092304" cy="578936"/>
            </a:xfrm>
          </p:grpSpPr>
          <p:sp>
            <p:nvSpPr>
              <p:cNvPr id="98" name="Freeform 22">
                <a:extLst>
                  <a:ext uri="{FF2B5EF4-FFF2-40B4-BE49-F238E27FC236}">
                    <a16:creationId xmlns:a16="http://schemas.microsoft.com/office/drawing/2014/main" id="{52F27B3E-40B2-555F-E00D-FA7F993DA32A}"/>
                  </a:ext>
                </a:extLst>
              </p:cNvPr>
              <p:cNvSpPr/>
              <p:nvPr/>
            </p:nvSpPr>
            <p:spPr>
              <a:xfrm>
                <a:off x="0" y="0"/>
                <a:ext cx="2092304" cy="550361"/>
              </a:xfrm>
              <a:custGeom>
                <a:avLst/>
                <a:gdLst/>
                <a:ahLst/>
                <a:cxnLst/>
                <a:rect l="l" t="t" r="r" b="b"/>
                <a:pathLst>
                  <a:path w="2092304" h="550361">
                    <a:moveTo>
                      <a:pt x="42846" y="0"/>
                    </a:moveTo>
                    <a:lnTo>
                      <a:pt x="2049458" y="0"/>
                    </a:lnTo>
                    <a:cubicBezTo>
                      <a:pt x="2060821" y="0"/>
                      <a:pt x="2071719" y="4514"/>
                      <a:pt x="2079755" y="12549"/>
                    </a:cubicBezTo>
                    <a:cubicBezTo>
                      <a:pt x="2087790" y="20584"/>
                      <a:pt x="2092304" y="31482"/>
                      <a:pt x="2092304" y="42846"/>
                    </a:cubicBezTo>
                    <a:lnTo>
                      <a:pt x="2092304" y="507516"/>
                    </a:lnTo>
                    <a:cubicBezTo>
                      <a:pt x="2092304" y="518879"/>
                      <a:pt x="2087790" y="529777"/>
                      <a:pt x="2079755" y="537812"/>
                    </a:cubicBezTo>
                    <a:cubicBezTo>
                      <a:pt x="2071719" y="545847"/>
                      <a:pt x="2060821" y="550361"/>
                      <a:pt x="2049458" y="550361"/>
                    </a:cubicBezTo>
                    <a:lnTo>
                      <a:pt x="42846" y="550361"/>
                    </a:lnTo>
                    <a:cubicBezTo>
                      <a:pt x="31482" y="550361"/>
                      <a:pt x="20584" y="545847"/>
                      <a:pt x="12549" y="537812"/>
                    </a:cubicBezTo>
                    <a:cubicBezTo>
                      <a:pt x="4514" y="529777"/>
                      <a:pt x="0" y="518879"/>
                      <a:pt x="0" y="507516"/>
                    </a:cubicBezTo>
                    <a:lnTo>
                      <a:pt x="0" y="42846"/>
                    </a:lnTo>
                    <a:cubicBezTo>
                      <a:pt x="0" y="31482"/>
                      <a:pt x="4514" y="20584"/>
                      <a:pt x="12549" y="12549"/>
                    </a:cubicBezTo>
                    <a:cubicBezTo>
                      <a:pt x="20584" y="4514"/>
                      <a:pt x="31482" y="0"/>
                      <a:pt x="428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  <p:sp>
            <p:nvSpPr>
              <p:cNvPr id="99" name="TextBox 23">
                <a:extLst>
                  <a:ext uri="{FF2B5EF4-FFF2-40B4-BE49-F238E27FC236}">
                    <a16:creationId xmlns:a16="http://schemas.microsoft.com/office/drawing/2014/main" id="{21BB0F9A-266B-873A-6391-4E4B23E1D41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092304" cy="5789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p:grpSp>
        <p:sp>
          <p:nvSpPr>
            <p:cNvPr id="96" name="TextBox 40">
              <a:extLst>
                <a:ext uri="{FF2B5EF4-FFF2-40B4-BE49-F238E27FC236}">
                  <a16:creationId xmlns:a16="http://schemas.microsoft.com/office/drawing/2014/main" id="{B4854207-18E8-DB7C-62C1-CB82B20B8C58}"/>
                </a:ext>
              </a:extLst>
            </p:cNvPr>
            <p:cNvSpPr txBox="1"/>
            <p:nvPr/>
          </p:nvSpPr>
          <p:spPr>
            <a:xfrm>
              <a:off x="7668910" y="2428541"/>
              <a:ext cx="3996835" cy="3273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354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Inter Bold"/>
                  <a:sym typeface="Inter Bold"/>
                </a:rPr>
                <a:t>GAP &amp; OBJECTIVES</a:t>
              </a:r>
            </a:p>
          </p:txBody>
        </p:sp>
        <p:sp>
          <p:nvSpPr>
            <p:cNvPr id="97" name="TextBox 41">
              <a:extLst>
                <a:ext uri="{FF2B5EF4-FFF2-40B4-BE49-F238E27FC236}">
                  <a16:creationId xmlns:a16="http://schemas.microsoft.com/office/drawing/2014/main" id="{00ADE6DF-9B2E-92CF-4584-06D1EA89E708}"/>
                </a:ext>
              </a:extLst>
            </p:cNvPr>
            <p:cNvSpPr txBox="1"/>
            <p:nvPr/>
          </p:nvSpPr>
          <p:spPr>
            <a:xfrm>
              <a:off x="6548981" y="2411153"/>
              <a:ext cx="1078816" cy="470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212"/>
                </a:lnSpc>
              </a:pPr>
              <a:r>
                <a:rPr lang="en-US" sz="5400" spc="373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League Spartan"/>
                  <a:sym typeface="League Spartan"/>
                </a:rPr>
                <a:t>02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07580C2-9394-D9DD-9197-726B300631BD}"/>
              </a:ext>
            </a:extLst>
          </p:cNvPr>
          <p:cNvGrpSpPr/>
          <p:nvPr/>
        </p:nvGrpSpPr>
        <p:grpSpPr>
          <a:xfrm>
            <a:off x="6297743" y="4977911"/>
            <a:ext cx="5420782" cy="1499920"/>
            <a:chOff x="6286077" y="1718179"/>
            <a:chExt cx="5420782" cy="1499920"/>
          </a:xfrm>
        </p:grpSpPr>
        <p:grpSp>
          <p:nvGrpSpPr>
            <p:cNvPr id="101" name="Group 21">
              <a:extLst>
                <a:ext uri="{FF2B5EF4-FFF2-40B4-BE49-F238E27FC236}">
                  <a16:creationId xmlns:a16="http://schemas.microsoft.com/office/drawing/2014/main" id="{08873B6B-D3A3-F2E6-A116-2DCAC7E679A5}"/>
                </a:ext>
              </a:extLst>
            </p:cNvPr>
            <p:cNvGrpSpPr/>
            <p:nvPr/>
          </p:nvGrpSpPr>
          <p:grpSpPr>
            <a:xfrm>
              <a:off x="6286077" y="1718179"/>
              <a:ext cx="5420782" cy="1499920"/>
              <a:chOff x="0" y="-28575"/>
              <a:chExt cx="2092304" cy="578936"/>
            </a:xfrm>
          </p:grpSpPr>
          <p:sp>
            <p:nvSpPr>
              <p:cNvPr id="104" name="Freeform 22">
                <a:extLst>
                  <a:ext uri="{FF2B5EF4-FFF2-40B4-BE49-F238E27FC236}">
                    <a16:creationId xmlns:a16="http://schemas.microsoft.com/office/drawing/2014/main" id="{692873E9-9A56-E2EB-2744-9C53EFFC08CC}"/>
                  </a:ext>
                </a:extLst>
              </p:cNvPr>
              <p:cNvSpPr/>
              <p:nvPr/>
            </p:nvSpPr>
            <p:spPr>
              <a:xfrm>
                <a:off x="0" y="0"/>
                <a:ext cx="2092304" cy="550361"/>
              </a:xfrm>
              <a:custGeom>
                <a:avLst/>
                <a:gdLst/>
                <a:ahLst/>
                <a:cxnLst/>
                <a:rect l="l" t="t" r="r" b="b"/>
                <a:pathLst>
                  <a:path w="2092304" h="550361">
                    <a:moveTo>
                      <a:pt x="42846" y="0"/>
                    </a:moveTo>
                    <a:lnTo>
                      <a:pt x="2049458" y="0"/>
                    </a:lnTo>
                    <a:cubicBezTo>
                      <a:pt x="2060821" y="0"/>
                      <a:pt x="2071719" y="4514"/>
                      <a:pt x="2079755" y="12549"/>
                    </a:cubicBezTo>
                    <a:cubicBezTo>
                      <a:pt x="2087790" y="20584"/>
                      <a:pt x="2092304" y="31482"/>
                      <a:pt x="2092304" y="42846"/>
                    </a:cubicBezTo>
                    <a:lnTo>
                      <a:pt x="2092304" y="507516"/>
                    </a:lnTo>
                    <a:cubicBezTo>
                      <a:pt x="2092304" y="518879"/>
                      <a:pt x="2087790" y="529777"/>
                      <a:pt x="2079755" y="537812"/>
                    </a:cubicBezTo>
                    <a:cubicBezTo>
                      <a:pt x="2071719" y="545847"/>
                      <a:pt x="2060821" y="550361"/>
                      <a:pt x="2049458" y="550361"/>
                    </a:cubicBezTo>
                    <a:lnTo>
                      <a:pt x="42846" y="550361"/>
                    </a:lnTo>
                    <a:cubicBezTo>
                      <a:pt x="31482" y="550361"/>
                      <a:pt x="20584" y="545847"/>
                      <a:pt x="12549" y="537812"/>
                    </a:cubicBezTo>
                    <a:cubicBezTo>
                      <a:pt x="4514" y="529777"/>
                      <a:pt x="0" y="518879"/>
                      <a:pt x="0" y="507516"/>
                    </a:cubicBezTo>
                    <a:lnTo>
                      <a:pt x="0" y="42846"/>
                    </a:lnTo>
                    <a:cubicBezTo>
                      <a:pt x="0" y="31482"/>
                      <a:pt x="4514" y="20584"/>
                      <a:pt x="12549" y="12549"/>
                    </a:cubicBezTo>
                    <a:cubicBezTo>
                      <a:pt x="20584" y="4514"/>
                      <a:pt x="31482" y="0"/>
                      <a:pt x="428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  <p:sp>
            <p:nvSpPr>
              <p:cNvPr id="105" name="TextBox 23">
                <a:extLst>
                  <a:ext uri="{FF2B5EF4-FFF2-40B4-BE49-F238E27FC236}">
                    <a16:creationId xmlns:a16="http://schemas.microsoft.com/office/drawing/2014/main" id="{7745D22E-2AD8-696F-F240-63F940D891F6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092304" cy="5789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p:grpSp>
        <p:sp>
          <p:nvSpPr>
            <p:cNvPr id="102" name="TextBox 40">
              <a:extLst>
                <a:ext uri="{FF2B5EF4-FFF2-40B4-BE49-F238E27FC236}">
                  <a16:creationId xmlns:a16="http://schemas.microsoft.com/office/drawing/2014/main" id="{D5BCB10E-51D2-62CD-AB3D-8F2905ABF32A}"/>
                </a:ext>
              </a:extLst>
            </p:cNvPr>
            <p:cNvSpPr txBox="1"/>
            <p:nvPr/>
          </p:nvSpPr>
          <p:spPr>
            <a:xfrm>
              <a:off x="7590986" y="2460774"/>
              <a:ext cx="3701990" cy="339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354"/>
                </a:lnSpc>
              </a:pPr>
              <a:r>
                <a:rPr lang="en-US" sz="3600" b="1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Inter Bold"/>
                  <a:sym typeface="Inter Bold"/>
                </a:rPr>
                <a:t>METHODOLOGY</a:t>
              </a:r>
            </a:p>
          </p:txBody>
        </p:sp>
        <p:sp>
          <p:nvSpPr>
            <p:cNvPr id="103" name="TextBox 41">
              <a:extLst>
                <a:ext uri="{FF2B5EF4-FFF2-40B4-BE49-F238E27FC236}">
                  <a16:creationId xmlns:a16="http://schemas.microsoft.com/office/drawing/2014/main" id="{34E8A7E0-C9F6-37E9-D18D-A15CE44BC829}"/>
                </a:ext>
              </a:extLst>
            </p:cNvPr>
            <p:cNvSpPr txBox="1"/>
            <p:nvPr/>
          </p:nvSpPr>
          <p:spPr>
            <a:xfrm>
              <a:off x="6548981" y="2411153"/>
              <a:ext cx="1078816" cy="470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212"/>
                </a:lnSpc>
              </a:pPr>
              <a:r>
                <a:rPr lang="en-US" sz="5400" spc="373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League Spartan"/>
                  <a:sym typeface="League Spartan"/>
                </a:rPr>
                <a:t>03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41AAF0B-192D-58E2-45DE-5A2EB71587F4}"/>
              </a:ext>
            </a:extLst>
          </p:cNvPr>
          <p:cNvGrpSpPr/>
          <p:nvPr/>
        </p:nvGrpSpPr>
        <p:grpSpPr>
          <a:xfrm>
            <a:off x="12001925" y="1781024"/>
            <a:ext cx="5420782" cy="1425887"/>
            <a:chOff x="6286077" y="1792212"/>
            <a:chExt cx="5420782" cy="1425887"/>
          </a:xfrm>
        </p:grpSpPr>
        <p:grpSp>
          <p:nvGrpSpPr>
            <p:cNvPr id="107" name="Group 21">
              <a:extLst>
                <a:ext uri="{FF2B5EF4-FFF2-40B4-BE49-F238E27FC236}">
                  <a16:creationId xmlns:a16="http://schemas.microsoft.com/office/drawing/2014/main" id="{B2210861-4930-6F0A-BEC0-8CE9109200DF}"/>
                </a:ext>
              </a:extLst>
            </p:cNvPr>
            <p:cNvGrpSpPr/>
            <p:nvPr/>
          </p:nvGrpSpPr>
          <p:grpSpPr>
            <a:xfrm>
              <a:off x="6286077" y="1792212"/>
              <a:ext cx="5420782" cy="1425887"/>
              <a:chOff x="0" y="0"/>
              <a:chExt cx="2092304" cy="550361"/>
            </a:xfrm>
          </p:grpSpPr>
          <p:sp>
            <p:nvSpPr>
              <p:cNvPr id="110" name="Freeform 22">
                <a:extLst>
                  <a:ext uri="{FF2B5EF4-FFF2-40B4-BE49-F238E27FC236}">
                    <a16:creationId xmlns:a16="http://schemas.microsoft.com/office/drawing/2014/main" id="{58E31356-E799-3209-79D1-25EECA4BA9FE}"/>
                  </a:ext>
                </a:extLst>
              </p:cNvPr>
              <p:cNvSpPr/>
              <p:nvPr/>
            </p:nvSpPr>
            <p:spPr>
              <a:xfrm>
                <a:off x="0" y="0"/>
                <a:ext cx="2092304" cy="550361"/>
              </a:xfrm>
              <a:custGeom>
                <a:avLst/>
                <a:gdLst/>
                <a:ahLst/>
                <a:cxnLst/>
                <a:rect l="l" t="t" r="r" b="b"/>
                <a:pathLst>
                  <a:path w="2092304" h="550361">
                    <a:moveTo>
                      <a:pt x="42846" y="0"/>
                    </a:moveTo>
                    <a:lnTo>
                      <a:pt x="2049458" y="0"/>
                    </a:lnTo>
                    <a:cubicBezTo>
                      <a:pt x="2060821" y="0"/>
                      <a:pt x="2071719" y="4514"/>
                      <a:pt x="2079755" y="12549"/>
                    </a:cubicBezTo>
                    <a:cubicBezTo>
                      <a:pt x="2087790" y="20584"/>
                      <a:pt x="2092304" y="31482"/>
                      <a:pt x="2092304" y="42846"/>
                    </a:cubicBezTo>
                    <a:lnTo>
                      <a:pt x="2092304" y="507516"/>
                    </a:lnTo>
                    <a:cubicBezTo>
                      <a:pt x="2092304" y="518879"/>
                      <a:pt x="2087790" y="529777"/>
                      <a:pt x="2079755" y="537812"/>
                    </a:cubicBezTo>
                    <a:cubicBezTo>
                      <a:pt x="2071719" y="545847"/>
                      <a:pt x="2060821" y="550361"/>
                      <a:pt x="2049458" y="550361"/>
                    </a:cubicBezTo>
                    <a:lnTo>
                      <a:pt x="42846" y="550361"/>
                    </a:lnTo>
                    <a:cubicBezTo>
                      <a:pt x="31482" y="550361"/>
                      <a:pt x="20584" y="545847"/>
                      <a:pt x="12549" y="537812"/>
                    </a:cubicBezTo>
                    <a:cubicBezTo>
                      <a:pt x="4514" y="529777"/>
                      <a:pt x="0" y="518879"/>
                      <a:pt x="0" y="507516"/>
                    </a:cubicBezTo>
                    <a:lnTo>
                      <a:pt x="0" y="42846"/>
                    </a:lnTo>
                    <a:cubicBezTo>
                      <a:pt x="0" y="31482"/>
                      <a:pt x="4514" y="20584"/>
                      <a:pt x="12549" y="12549"/>
                    </a:cubicBezTo>
                    <a:cubicBezTo>
                      <a:pt x="20584" y="4514"/>
                      <a:pt x="31482" y="0"/>
                      <a:pt x="428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  <p:sp>
            <p:nvSpPr>
              <p:cNvPr id="111" name="TextBox 23">
                <a:extLst>
                  <a:ext uri="{FF2B5EF4-FFF2-40B4-BE49-F238E27FC236}">
                    <a16:creationId xmlns:a16="http://schemas.microsoft.com/office/drawing/2014/main" id="{346DCA5F-C61B-2639-6F67-725FD29A0A9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092304" cy="5789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p:grpSp>
        <p:sp>
          <p:nvSpPr>
            <p:cNvPr id="108" name="TextBox 40">
              <a:extLst>
                <a:ext uri="{FF2B5EF4-FFF2-40B4-BE49-F238E27FC236}">
                  <a16:creationId xmlns:a16="http://schemas.microsoft.com/office/drawing/2014/main" id="{2BA8F071-AAF6-540F-7AFB-089A865056BC}"/>
                </a:ext>
              </a:extLst>
            </p:cNvPr>
            <p:cNvSpPr txBox="1"/>
            <p:nvPr/>
          </p:nvSpPr>
          <p:spPr>
            <a:xfrm>
              <a:off x="7590986" y="2460774"/>
              <a:ext cx="3701990" cy="351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354"/>
                </a:lnSpc>
              </a:pPr>
              <a:r>
                <a:rPr lang="en-US" sz="3600" b="1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Inter Bold"/>
                  <a:sym typeface="Inter Bold"/>
                </a:rPr>
                <a:t>RESULTS</a:t>
              </a:r>
            </a:p>
          </p:txBody>
        </p:sp>
        <p:sp>
          <p:nvSpPr>
            <p:cNvPr id="109" name="TextBox 41">
              <a:extLst>
                <a:ext uri="{FF2B5EF4-FFF2-40B4-BE49-F238E27FC236}">
                  <a16:creationId xmlns:a16="http://schemas.microsoft.com/office/drawing/2014/main" id="{C245BBB9-881B-7320-FEFF-92283222CED3}"/>
                </a:ext>
              </a:extLst>
            </p:cNvPr>
            <p:cNvSpPr txBox="1"/>
            <p:nvPr/>
          </p:nvSpPr>
          <p:spPr>
            <a:xfrm>
              <a:off x="6548981" y="2411153"/>
              <a:ext cx="1078816" cy="470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212"/>
                </a:lnSpc>
              </a:pPr>
              <a:r>
                <a:rPr lang="en-US" sz="5400" spc="373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League Spartan"/>
                  <a:sym typeface="League Spartan"/>
                </a:rPr>
                <a:t>04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A539300-792A-16C8-DDF3-B55A848F2514}"/>
              </a:ext>
            </a:extLst>
          </p:cNvPr>
          <p:cNvGrpSpPr/>
          <p:nvPr/>
        </p:nvGrpSpPr>
        <p:grpSpPr>
          <a:xfrm>
            <a:off x="12040202" y="3422077"/>
            <a:ext cx="5420782" cy="1425887"/>
            <a:chOff x="6286077" y="1792212"/>
            <a:chExt cx="5420782" cy="1425887"/>
          </a:xfrm>
        </p:grpSpPr>
        <p:grpSp>
          <p:nvGrpSpPr>
            <p:cNvPr id="113" name="Group 21">
              <a:extLst>
                <a:ext uri="{FF2B5EF4-FFF2-40B4-BE49-F238E27FC236}">
                  <a16:creationId xmlns:a16="http://schemas.microsoft.com/office/drawing/2014/main" id="{BAC256AB-1D5A-9749-C7B4-0C32427BD201}"/>
                </a:ext>
              </a:extLst>
            </p:cNvPr>
            <p:cNvGrpSpPr/>
            <p:nvPr/>
          </p:nvGrpSpPr>
          <p:grpSpPr>
            <a:xfrm>
              <a:off x="6286077" y="1792212"/>
              <a:ext cx="5420782" cy="1425887"/>
              <a:chOff x="0" y="0"/>
              <a:chExt cx="2092304" cy="550361"/>
            </a:xfrm>
          </p:grpSpPr>
          <p:sp>
            <p:nvSpPr>
              <p:cNvPr id="116" name="Freeform 22">
                <a:extLst>
                  <a:ext uri="{FF2B5EF4-FFF2-40B4-BE49-F238E27FC236}">
                    <a16:creationId xmlns:a16="http://schemas.microsoft.com/office/drawing/2014/main" id="{90C601EB-353C-517E-4D28-13B3AF8B386B}"/>
                  </a:ext>
                </a:extLst>
              </p:cNvPr>
              <p:cNvSpPr/>
              <p:nvPr/>
            </p:nvSpPr>
            <p:spPr>
              <a:xfrm>
                <a:off x="0" y="0"/>
                <a:ext cx="2092304" cy="550361"/>
              </a:xfrm>
              <a:custGeom>
                <a:avLst/>
                <a:gdLst/>
                <a:ahLst/>
                <a:cxnLst/>
                <a:rect l="l" t="t" r="r" b="b"/>
                <a:pathLst>
                  <a:path w="2092304" h="550361">
                    <a:moveTo>
                      <a:pt x="42846" y="0"/>
                    </a:moveTo>
                    <a:lnTo>
                      <a:pt x="2049458" y="0"/>
                    </a:lnTo>
                    <a:cubicBezTo>
                      <a:pt x="2060821" y="0"/>
                      <a:pt x="2071719" y="4514"/>
                      <a:pt x="2079755" y="12549"/>
                    </a:cubicBezTo>
                    <a:cubicBezTo>
                      <a:pt x="2087790" y="20584"/>
                      <a:pt x="2092304" y="31482"/>
                      <a:pt x="2092304" y="42846"/>
                    </a:cubicBezTo>
                    <a:lnTo>
                      <a:pt x="2092304" y="507516"/>
                    </a:lnTo>
                    <a:cubicBezTo>
                      <a:pt x="2092304" y="518879"/>
                      <a:pt x="2087790" y="529777"/>
                      <a:pt x="2079755" y="537812"/>
                    </a:cubicBezTo>
                    <a:cubicBezTo>
                      <a:pt x="2071719" y="545847"/>
                      <a:pt x="2060821" y="550361"/>
                      <a:pt x="2049458" y="550361"/>
                    </a:cubicBezTo>
                    <a:lnTo>
                      <a:pt x="42846" y="550361"/>
                    </a:lnTo>
                    <a:cubicBezTo>
                      <a:pt x="31482" y="550361"/>
                      <a:pt x="20584" y="545847"/>
                      <a:pt x="12549" y="537812"/>
                    </a:cubicBezTo>
                    <a:cubicBezTo>
                      <a:pt x="4514" y="529777"/>
                      <a:pt x="0" y="518879"/>
                      <a:pt x="0" y="507516"/>
                    </a:cubicBezTo>
                    <a:lnTo>
                      <a:pt x="0" y="42846"/>
                    </a:lnTo>
                    <a:cubicBezTo>
                      <a:pt x="0" y="31482"/>
                      <a:pt x="4514" y="20584"/>
                      <a:pt x="12549" y="12549"/>
                    </a:cubicBezTo>
                    <a:cubicBezTo>
                      <a:pt x="20584" y="4514"/>
                      <a:pt x="31482" y="0"/>
                      <a:pt x="428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  <p:sp>
            <p:nvSpPr>
              <p:cNvPr id="117" name="TextBox 23">
                <a:extLst>
                  <a:ext uri="{FF2B5EF4-FFF2-40B4-BE49-F238E27FC236}">
                    <a16:creationId xmlns:a16="http://schemas.microsoft.com/office/drawing/2014/main" id="{F518CB3F-A571-617F-9EC4-769BDA7A1A6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092304" cy="5789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p:grpSp>
        <p:sp>
          <p:nvSpPr>
            <p:cNvPr id="114" name="TextBox 40">
              <a:extLst>
                <a:ext uri="{FF2B5EF4-FFF2-40B4-BE49-F238E27FC236}">
                  <a16:creationId xmlns:a16="http://schemas.microsoft.com/office/drawing/2014/main" id="{136BC3FC-E13E-7E72-E8D2-43FE8ADFFA7F}"/>
                </a:ext>
              </a:extLst>
            </p:cNvPr>
            <p:cNvSpPr txBox="1"/>
            <p:nvPr/>
          </p:nvSpPr>
          <p:spPr>
            <a:xfrm>
              <a:off x="7590986" y="2460774"/>
              <a:ext cx="3701990" cy="351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354"/>
                </a:lnSpc>
              </a:pPr>
              <a:r>
                <a:rPr lang="en-US" sz="3600" b="1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Inter Bold"/>
                  <a:sym typeface="Inter Bold"/>
                </a:rPr>
                <a:t>DISCUSSION</a:t>
              </a:r>
            </a:p>
          </p:txBody>
        </p:sp>
        <p:sp>
          <p:nvSpPr>
            <p:cNvPr id="115" name="TextBox 41">
              <a:extLst>
                <a:ext uri="{FF2B5EF4-FFF2-40B4-BE49-F238E27FC236}">
                  <a16:creationId xmlns:a16="http://schemas.microsoft.com/office/drawing/2014/main" id="{B0FA752C-7960-8082-7BFB-C530F3401264}"/>
                </a:ext>
              </a:extLst>
            </p:cNvPr>
            <p:cNvSpPr txBox="1"/>
            <p:nvPr/>
          </p:nvSpPr>
          <p:spPr>
            <a:xfrm>
              <a:off x="6548981" y="2411153"/>
              <a:ext cx="1078816" cy="470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212"/>
                </a:lnSpc>
              </a:pPr>
              <a:r>
                <a:rPr lang="en-US" sz="5400" spc="373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League Spartan"/>
                  <a:sym typeface="League Spartan"/>
                </a:rPr>
                <a:t>05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402F6A1-E34A-7845-0E7F-D1ADC4DEC68C}"/>
              </a:ext>
            </a:extLst>
          </p:cNvPr>
          <p:cNvGrpSpPr/>
          <p:nvPr/>
        </p:nvGrpSpPr>
        <p:grpSpPr>
          <a:xfrm>
            <a:off x="12052902" y="5051943"/>
            <a:ext cx="5420782" cy="1425887"/>
            <a:chOff x="6286077" y="1792212"/>
            <a:chExt cx="5420782" cy="1425887"/>
          </a:xfrm>
        </p:grpSpPr>
        <p:grpSp>
          <p:nvGrpSpPr>
            <p:cNvPr id="119" name="Group 21">
              <a:extLst>
                <a:ext uri="{FF2B5EF4-FFF2-40B4-BE49-F238E27FC236}">
                  <a16:creationId xmlns:a16="http://schemas.microsoft.com/office/drawing/2014/main" id="{9B2E1D88-2224-F71E-F6F8-2B7D53AC51C3}"/>
                </a:ext>
              </a:extLst>
            </p:cNvPr>
            <p:cNvGrpSpPr/>
            <p:nvPr/>
          </p:nvGrpSpPr>
          <p:grpSpPr>
            <a:xfrm>
              <a:off x="6286077" y="1792212"/>
              <a:ext cx="5420782" cy="1425887"/>
              <a:chOff x="0" y="0"/>
              <a:chExt cx="2092304" cy="550361"/>
            </a:xfrm>
          </p:grpSpPr>
          <p:sp>
            <p:nvSpPr>
              <p:cNvPr id="122" name="Freeform 22">
                <a:extLst>
                  <a:ext uri="{FF2B5EF4-FFF2-40B4-BE49-F238E27FC236}">
                    <a16:creationId xmlns:a16="http://schemas.microsoft.com/office/drawing/2014/main" id="{3BAD3A95-17B0-6D80-3522-17EC18916656}"/>
                  </a:ext>
                </a:extLst>
              </p:cNvPr>
              <p:cNvSpPr/>
              <p:nvPr/>
            </p:nvSpPr>
            <p:spPr>
              <a:xfrm>
                <a:off x="0" y="0"/>
                <a:ext cx="2092304" cy="550361"/>
              </a:xfrm>
              <a:custGeom>
                <a:avLst/>
                <a:gdLst/>
                <a:ahLst/>
                <a:cxnLst/>
                <a:rect l="l" t="t" r="r" b="b"/>
                <a:pathLst>
                  <a:path w="2092304" h="550361">
                    <a:moveTo>
                      <a:pt x="42846" y="0"/>
                    </a:moveTo>
                    <a:lnTo>
                      <a:pt x="2049458" y="0"/>
                    </a:lnTo>
                    <a:cubicBezTo>
                      <a:pt x="2060821" y="0"/>
                      <a:pt x="2071719" y="4514"/>
                      <a:pt x="2079755" y="12549"/>
                    </a:cubicBezTo>
                    <a:cubicBezTo>
                      <a:pt x="2087790" y="20584"/>
                      <a:pt x="2092304" y="31482"/>
                      <a:pt x="2092304" y="42846"/>
                    </a:cubicBezTo>
                    <a:lnTo>
                      <a:pt x="2092304" y="507516"/>
                    </a:lnTo>
                    <a:cubicBezTo>
                      <a:pt x="2092304" y="518879"/>
                      <a:pt x="2087790" y="529777"/>
                      <a:pt x="2079755" y="537812"/>
                    </a:cubicBezTo>
                    <a:cubicBezTo>
                      <a:pt x="2071719" y="545847"/>
                      <a:pt x="2060821" y="550361"/>
                      <a:pt x="2049458" y="550361"/>
                    </a:cubicBezTo>
                    <a:lnTo>
                      <a:pt x="42846" y="550361"/>
                    </a:lnTo>
                    <a:cubicBezTo>
                      <a:pt x="31482" y="550361"/>
                      <a:pt x="20584" y="545847"/>
                      <a:pt x="12549" y="537812"/>
                    </a:cubicBezTo>
                    <a:cubicBezTo>
                      <a:pt x="4514" y="529777"/>
                      <a:pt x="0" y="518879"/>
                      <a:pt x="0" y="507516"/>
                    </a:cubicBezTo>
                    <a:lnTo>
                      <a:pt x="0" y="42846"/>
                    </a:lnTo>
                    <a:cubicBezTo>
                      <a:pt x="0" y="31482"/>
                      <a:pt x="4514" y="20584"/>
                      <a:pt x="12549" y="12549"/>
                    </a:cubicBezTo>
                    <a:cubicBezTo>
                      <a:pt x="20584" y="4514"/>
                      <a:pt x="31482" y="0"/>
                      <a:pt x="42846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  <p:sp>
            <p:nvSpPr>
              <p:cNvPr id="123" name="TextBox 23">
                <a:extLst>
                  <a:ext uri="{FF2B5EF4-FFF2-40B4-BE49-F238E27FC236}">
                    <a16:creationId xmlns:a16="http://schemas.microsoft.com/office/drawing/2014/main" id="{F46E7178-BDC8-286D-A568-C340EF041D61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092304" cy="5789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 sz="320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p:grpSp>
        <p:sp>
          <p:nvSpPr>
            <p:cNvPr id="120" name="TextBox 40">
              <a:extLst>
                <a:ext uri="{FF2B5EF4-FFF2-40B4-BE49-F238E27FC236}">
                  <a16:creationId xmlns:a16="http://schemas.microsoft.com/office/drawing/2014/main" id="{92B73717-7AF9-5AB0-E4C1-43A7A0AAD562}"/>
                </a:ext>
              </a:extLst>
            </p:cNvPr>
            <p:cNvSpPr txBox="1"/>
            <p:nvPr/>
          </p:nvSpPr>
          <p:spPr>
            <a:xfrm>
              <a:off x="7590986" y="2460774"/>
              <a:ext cx="3701990" cy="351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354"/>
                </a:lnSpc>
              </a:pPr>
              <a:r>
                <a:rPr lang="en-US" sz="3600" b="1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Inter Bold"/>
                  <a:sym typeface="Inter Bold"/>
                </a:rPr>
                <a:t>CONCLUSION</a:t>
              </a:r>
            </a:p>
          </p:txBody>
        </p:sp>
        <p:sp>
          <p:nvSpPr>
            <p:cNvPr id="121" name="TextBox 41">
              <a:extLst>
                <a:ext uri="{FF2B5EF4-FFF2-40B4-BE49-F238E27FC236}">
                  <a16:creationId xmlns:a16="http://schemas.microsoft.com/office/drawing/2014/main" id="{16339139-63F8-E083-E699-5ABD776CEBB9}"/>
                </a:ext>
              </a:extLst>
            </p:cNvPr>
            <p:cNvSpPr txBox="1"/>
            <p:nvPr/>
          </p:nvSpPr>
          <p:spPr>
            <a:xfrm>
              <a:off x="6548981" y="2411153"/>
              <a:ext cx="1078816" cy="470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212"/>
                </a:lnSpc>
              </a:pPr>
              <a:r>
                <a:rPr lang="en-US" sz="5400" spc="373" dirty="0">
                  <a:solidFill>
                    <a:srgbClr val="FFFFFF"/>
                  </a:solidFill>
                  <a:latin typeface="Inter" panose="020B0604020202020204" charset="0"/>
                  <a:ea typeface="Inter" panose="020B0604020202020204" charset="0"/>
                  <a:cs typeface="League Spartan"/>
                  <a:sym typeface="League Spartan"/>
                </a:rPr>
                <a:t>06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D02B8B0-FFFD-6F35-2453-EDD6E4E2F6E1}"/>
              </a:ext>
            </a:extLst>
          </p:cNvPr>
          <p:cNvGrpSpPr/>
          <p:nvPr/>
        </p:nvGrpSpPr>
        <p:grpSpPr>
          <a:xfrm>
            <a:off x="3880574" y="9450213"/>
            <a:ext cx="15800329" cy="836787"/>
            <a:chOff x="3880574" y="9450213"/>
            <a:chExt cx="15800329" cy="836787"/>
          </a:xfrm>
        </p:grpSpPr>
        <p:grpSp>
          <p:nvGrpSpPr>
            <p:cNvPr id="125" name="Group 27">
              <a:extLst>
                <a:ext uri="{FF2B5EF4-FFF2-40B4-BE49-F238E27FC236}">
                  <a16:creationId xmlns:a16="http://schemas.microsoft.com/office/drawing/2014/main" id="{04A50A1F-BED1-F9BF-6B91-C54D98AEE028}"/>
                </a:ext>
              </a:extLst>
            </p:cNvPr>
            <p:cNvGrpSpPr/>
            <p:nvPr/>
          </p:nvGrpSpPr>
          <p:grpSpPr>
            <a:xfrm>
              <a:off x="3880574" y="9450213"/>
              <a:ext cx="15800329" cy="836787"/>
              <a:chOff x="0" y="-38100"/>
              <a:chExt cx="4161403" cy="220388"/>
            </a:xfrm>
          </p:grpSpPr>
          <p:sp>
            <p:nvSpPr>
              <p:cNvPr id="132" name="Freeform 28">
                <a:extLst>
                  <a:ext uri="{FF2B5EF4-FFF2-40B4-BE49-F238E27FC236}">
                    <a16:creationId xmlns:a16="http://schemas.microsoft.com/office/drawing/2014/main" id="{FC2CEF31-C45B-BE23-6E9C-B18A5BE9E212}"/>
                  </a:ext>
                </a:extLst>
              </p:cNvPr>
              <p:cNvSpPr/>
              <p:nvPr/>
            </p:nvSpPr>
            <p:spPr>
              <a:xfrm>
                <a:off x="196121" y="0"/>
                <a:ext cx="3678703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TextBox 29">
                <a:extLst>
                  <a:ext uri="{FF2B5EF4-FFF2-40B4-BE49-F238E27FC236}">
                    <a16:creationId xmlns:a16="http://schemas.microsoft.com/office/drawing/2014/main" id="{A425D740-E3B5-A3F2-B01F-8A75A5B3EA1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26" name="Freeform 30">
              <a:extLst>
                <a:ext uri="{FF2B5EF4-FFF2-40B4-BE49-F238E27FC236}">
                  <a16:creationId xmlns:a16="http://schemas.microsoft.com/office/drawing/2014/main" id="{ECA205BF-1D67-DE18-0DDA-58F0AC6AA01D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TextBox 31">
              <a:extLst>
                <a:ext uri="{FF2B5EF4-FFF2-40B4-BE49-F238E27FC236}">
                  <a16:creationId xmlns:a16="http://schemas.microsoft.com/office/drawing/2014/main" id="{C0FB862A-34D0-2501-AC5D-B9352ED3CCD0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128" name="Freeform 32">
              <a:extLst>
                <a:ext uri="{FF2B5EF4-FFF2-40B4-BE49-F238E27FC236}">
                  <a16:creationId xmlns:a16="http://schemas.microsoft.com/office/drawing/2014/main" id="{ED0A6F59-2C46-F6EA-6C36-F325FC85CFE9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TextBox 33">
              <a:extLst>
                <a:ext uri="{FF2B5EF4-FFF2-40B4-BE49-F238E27FC236}">
                  <a16:creationId xmlns:a16="http://schemas.microsoft.com/office/drawing/2014/main" id="{AFAC93BF-B5F4-7243-7B92-4F0B7B4A70EF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130" name="TextBox 34">
              <a:extLst>
                <a:ext uri="{FF2B5EF4-FFF2-40B4-BE49-F238E27FC236}">
                  <a16:creationId xmlns:a16="http://schemas.microsoft.com/office/drawing/2014/main" id="{10D5E39A-50F5-0857-E773-41F26417B14D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131" name="Freeform 35">
              <a:extLst>
                <a:ext uri="{FF2B5EF4-FFF2-40B4-BE49-F238E27FC236}">
                  <a16:creationId xmlns:a16="http://schemas.microsoft.com/office/drawing/2014/main" id="{B57E302E-F15C-59FC-76C0-D103D8313137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288975" y="5631664"/>
            <a:ext cx="12186601" cy="5343743"/>
          </a:xfrm>
          <a:custGeom>
            <a:avLst/>
            <a:gdLst/>
            <a:ahLst/>
            <a:cxnLst/>
            <a:rect l="l" t="t" r="r" b="b"/>
            <a:pathLst>
              <a:path w="12186601" h="5343743">
                <a:moveTo>
                  <a:pt x="0" y="0"/>
                </a:moveTo>
                <a:lnTo>
                  <a:pt x="12186601" y="0"/>
                </a:lnTo>
                <a:lnTo>
                  <a:pt x="12186601" y="5343744"/>
                </a:lnTo>
                <a:lnTo>
                  <a:pt x="0" y="5343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182" t="-1593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158748" y="8230478"/>
            <a:ext cx="2317496" cy="2439469"/>
          </a:xfrm>
          <a:custGeom>
            <a:avLst/>
            <a:gdLst/>
            <a:ahLst/>
            <a:cxnLst/>
            <a:rect l="l" t="t" r="r" b="b"/>
            <a:pathLst>
              <a:path w="2317496" h="2439469">
                <a:moveTo>
                  <a:pt x="0" y="0"/>
                </a:moveTo>
                <a:lnTo>
                  <a:pt x="2317495" y="0"/>
                </a:lnTo>
                <a:lnTo>
                  <a:pt x="2317495" y="2439469"/>
                </a:lnTo>
                <a:lnTo>
                  <a:pt x="0" y="2439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324892" y="2769767"/>
            <a:ext cx="17482928" cy="188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Context: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why this topic matters globally and in Indonesia, with one key figure or statistic.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Current practice: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how the problem is handled today in the study area.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Problem: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the specific issue this paper addresses, in one sentence.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Relevance: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how solving it supports sustainable engineering, infrastructure, or development.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C8CBE78-66B3-8EAD-BEA8-DC2742A15D89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27" name="Group 27"/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BACKGROUND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7297861" y="2136502"/>
            <a:ext cx="1980277" cy="2084502"/>
          </a:xfrm>
          <a:custGeom>
            <a:avLst/>
            <a:gdLst/>
            <a:ahLst/>
            <a:cxnLst/>
            <a:rect l="l" t="t" r="r" b="b"/>
            <a:pathLst>
              <a:path w="1980277" h="2084502">
                <a:moveTo>
                  <a:pt x="0" y="0"/>
                </a:moveTo>
                <a:lnTo>
                  <a:pt x="1980277" y="0"/>
                </a:lnTo>
                <a:lnTo>
                  <a:pt x="1980277" y="2084502"/>
                </a:lnTo>
                <a:lnTo>
                  <a:pt x="0" y="2084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BF22654-1578-95D1-3060-8DE14DD445B7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42" name="Group 6">
              <a:extLst>
                <a:ext uri="{FF2B5EF4-FFF2-40B4-BE49-F238E27FC236}">
                  <a16:creationId xmlns:a16="http://schemas.microsoft.com/office/drawing/2014/main" id="{21981C30-DDDD-9988-9D4C-CEA596251A3F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45" name="Freeform 7">
                <a:extLst>
                  <a:ext uri="{FF2B5EF4-FFF2-40B4-BE49-F238E27FC236}">
                    <a16:creationId xmlns:a16="http://schemas.microsoft.com/office/drawing/2014/main" id="{0A3603C6-1EBF-1ECB-F5FD-67811746E512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8">
                <a:extLst>
                  <a:ext uri="{FF2B5EF4-FFF2-40B4-BE49-F238E27FC236}">
                    <a16:creationId xmlns:a16="http://schemas.microsoft.com/office/drawing/2014/main" id="{1712835F-AB53-93D9-A299-CDA2A89301C8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47" name="AutoShape 9">
                <a:extLst>
                  <a:ext uri="{FF2B5EF4-FFF2-40B4-BE49-F238E27FC236}">
                    <a16:creationId xmlns:a16="http://schemas.microsoft.com/office/drawing/2014/main" id="{8E6434AA-2515-0191-8A75-D7DC9964C88A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0">
                <a:extLst>
                  <a:ext uri="{FF2B5EF4-FFF2-40B4-BE49-F238E27FC236}">
                    <a16:creationId xmlns:a16="http://schemas.microsoft.com/office/drawing/2014/main" id="{D9DA0C49-264E-623E-8605-6396DC0BF66A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1">
                <a:extLst>
                  <a:ext uri="{FF2B5EF4-FFF2-40B4-BE49-F238E27FC236}">
                    <a16:creationId xmlns:a16="http://schemas.microsoft.com/office/drawing/2014/main" id="{8A4DCE42-F4D7-9DE3-9D31-515E1BECF38B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3" name="AutoShape 9">
              <a:extLst>
                <a:ext uri="{FF2B5EF4-FFF2-40B4-BE49-F238E27FC236}">
                  <a16:creationId xmlns:a16="http://schemas.microsoft.com/office/drawing/2014/main" id="{AA9456FF-B4C6-9B55-62E2-B9F3CD62BD07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AutoShape 9">
              <a:extLst>
                <a:ext uri="{FF2B5EF4-FFF2-40B4-BE49-F238E27FC236}">
                  <a16:creationId xmlns:a16="http://schemas.microsoft.com/office/drawing/2014/main" id="{1FA961AA-4B44-7649-0E1B-BE316E2716C1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F027A65-5182-FC60-DEF6-A754ED7C5224}"/>
              </a:ext>
            </a:extLst>
          </p:cNvPr>
          <p:cNvGrpSpPr/>
          <p:nvPr/>
        </p:nvGrpSpPr>
        <p:grpSpPr>
          <a:xfrm>
            <a:off x="0" y="9450213"/>
            <a:ext cx="19680903" cy="836787"/>
            <a:chOff x="0" y="9450213"/>
            <a:chExt cx="19680903" cy="836787"/>
          </a:xfrm>
        </p:grpSpPr>
        <p:grpSp>
          <p:nvGrpSpPr>
            <p:cNvPr id="52" name="Group 27">
              <a:extLst>
                <a:ext uri="{FF2B5EF4-FFF2-40B4-BE49-F238E27FC236}">
                  <a16:creationId xmlns:a16="http://schemas.microsoft.com/office/drawing/2014/main" id="{5A1573FC-5B03-3E38-053E-B96A3B286CCE}"/>
                </a:ext>
              </a:extLst>
            </p:cNvPr>
            <p:cNvGrpSpPr/>
            <p:nvPr/>
          </p:nvGrpSpPr>
          <p:grpSpPr>
            <a:xfrm>
              <a:off x="0" y="9450213"/>
              <a:ext cx="19680903" cy="836787"/>
              <a:chOff x="-1022044" y="-38100"/>
              <a:chExt cx="5183447" cy="220388"/>
            </a:xfrm>
          </p:grpSpPr>
          <p:sp>
            <p:nvSpPr>
              <p:cNvPr id="59" name="Freeform 28">
                <a:extLst>
                  <a:ext uri="{FF2B5EF4-FFF2-40B4-BE49-F238E27FC236}">
                    <a16:creationId xmlns:a16="http://schemas.microsoft.com/office/drawing/2014/main" id="{86E4D326-8DFD-7493-78E9-2E0257346F23}"/>
                  </a:ext>
                </a:extLst>
              </p:cNvPr>
              <p:cNvSpPr/>
              <p:nvPr/>
            </p:nvSpPr>
            <p:spPr>
              <a:xfrm>
                <a:off x="-1022044" y="0"/>
                <a:ext cx="4896868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TextBox 29">
                <a:extLst>
                  <a:ext uri="{FF2B5EF4-FFF2-40B4-BE49-F238E27FC236}">
                    <a16:creationId xmlns:a16="http://schemas.microsoft.com/office/drawing/2014/main" id="{0EEA3270-75D1-87F1-FC1E-D3EC65C1726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6B3A7F17-4164-296C-5EAE-BA9E7FD4857B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31">
              <a:extLst>
                <a:ext uri="{FF2B5EF4-FFF2-40B4-BE49-F238E27FC236}">
                  <a16:creationId xmlns:a16="http://schemas.microsoft.com/office/drawing/2014/main" id="{3DA8F94D-DF73-B1BE-8764-60F3C0ABF9BE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43141B0D-9BF8-C1F1-2ECA-6B1471F65362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33">
              <a:extLst>
                <a:ext uri="{FF2B5EF4-FFF2-40B4-BE49-F238E27FC236}">
                  <a16:creationId xmlns:a16="http://schemas.microsoft.com/office/drawing/2014/main" id="{4EC35859-7797-3C6E-6612-F774B83228E6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57" name="TextBox 34">
              <a:extLst>
                <a:ext uri="{FF2B5EF4-FFF2-40B4-BE49-F238E27FC236}">
                  <a16:creationId xmlns:a16="http://schemas.microsoft.com/office/drawing/2014/main" id="{FADBD2C4-94FC-0DA0-945A-06CDA5342A11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CD0B6663-2420-0EDB-05F4-B45A1674D1EA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151032" y="7847531"/>
            <a:ext cx="2317496" cy="2439469"/>
          </a:xfrm>
          <a:custGeom>
            <a:avLst/>
            <a:gdLst/>
            <a:ahLst/>
            <a:cxnLst/>
            <a:rect l="l" t="t" r="r" b="b"/>
            <a:pathLst>
              <a:path w="2317496" h="2439469">
                <a:moveTo>
                  <a:pt x="0" y="0"/>
                </a:moveTo>
                <a:lnTo>
                  <a:pt x="2317496" y="0"/>
                </a:lnTo>
                <a:lnTo>
                  <a:pt x="2317496" y="2439469"/>
                </a:lnTo>
                <a:lnTo>
                  <a:pt x="0" y="2439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7185331" y="1336343"/>
            <a:ext cx="1980277" cy="2084502"/>
          </a:xfrm>
          <a:custGeom>
            <a:avLst/>
            <a:gdLst/>
            <a:ahLst/>
            <a:cxnLst/>
            <a:rect l="l" t="t" r="r" b="b"/>
            <a:pathLst>
              <a:path w="1980277" h="2084502">
                <a:moveTo>
                  <a:pt x="0" y="0"/>
                </a:moveTo>
                <a:lnTo>
                  <a:pt x="1980277" y="0"/>
                </a:lnTo>
                <a:lnTo>
                  <a:pt x="1980277" y="2084502"/>
                </a:lnTo>
                <a:lnTo>
                  <a:pt x="0" y="2084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2985739" y="7612643"/>
            <a:ext cx="1281791" cy="1281791"/>
            <a:chOff x="0" y="0"/>
            <a:chExt cx="558800" cy="558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58000"/>
                  </a:srgbClr>
                </a:gs>
                <a:gs pos="100000">
                  <a:srgbClr val="004AAD">
                    <a:alpha val="58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5100" y="117475"/>
              <a:ext cx="393700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79380" y="7590678"/>
            <a:ext cx="769196" cy="1303756"/>
            <a:chOff x="0" y="0"/>
            <a:chExt cx="240868" cy="40826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40868" cy="408261"/>
            </a:xfrm>
            <a:custGeom>
              <a:avLst/>
              <a:gdLst/>
              <a:ahLst/>
              <a:cxnLst/>
              <a:rect l="l" t="t" r="r" b="b"/>
              <a:pathLst>
                <a:path w="240868" h="408261">
                  <a:moveTo>
                    <a:pt x="120434" y="0"/>
                  </a:moveTo>
                  <a:lnTo>
                    <a:pt x="120434" y="0"/>
                  </a:lnTo>
                  <a:cubicBezTo>
                    <a:pt x="186948" y="0"/>
                    <a:pt x="240868" y="53920"/>
                    <a:pt x="240868" y="120434"/>
                  </a:cubicBezTo>
                  <a:lnTo>
                    <a:pt x="240868" y="287827"/>
                  </a:lnTo>
                  <a:cubicBezTo>
                    <a:pt x="240868" y="354341"/>
                    <a:pt x="186948" y="408261"/>
                    <a:pt x="120434" y="408261"/>
                  </a:cubicBezTo>
                  <a:lnTo>
                    <a:pt x="120434" y="408261"/>
                  </a:lnTo>
                  <a:cubicBezTo>
                    <a:pt x="53920" y="408261"/>
                    <a:pt x="0" y="354341"/>
                    <a:pt x="0" y="287827"/>
                  </a:cubicBezTo>
                  <a:lnTo>
                    <a:pt x="0" y="120434"/>
                  </a:lnTo>
                  <a:cubicBezTo>
                    <a:pt x="0" y="53920"/>
                    <a:pt x="53920" y="0"/>
                    <a:pt x="120434" y="0"/>
                  </a:cubicBezTo>
                  <a:close/>
                </a:path>
              </a:pathLst>
            </a:custGeom>
            <a:solidFill>
              <a:srgbClr val="0075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240868" cy="455886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267530" y="7612643"/>
            <a:ext cx="5738208" cy="1281791"/>
            <a:chOff x="0" y="0"/>
            <a:chExt cx="1796874" cy="40138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796874" cy="401383"/>
            </a:xfrm>
            <a:custGeom>
              <a:avLst/>
              <a:gdLst/>
              <a:ahLst/>
              <a:cxnLst/>
              <a:rect l="l" t="t" r="r" b="b"/>
              <a:pathLst>
                <a:path w="1796874" h="401383">
                  <a:moveTo>
                    <a:pt x="36428" y="0"/>
                  </a:moveTo>
                  <a:lnTo>
                    <a:pt x="1760446" y="0"/>
                  </a:lnTo>
                  <a:cubicBezTo>
                    <a:pt x="1770108" y="0"/>
                    <a:pt x="1779373" y="3838"/>
                    <a:pt x="1786205" y="10670"/>
                  </a:cubicBezTo>
                  <a:cubicBezTo>
                    <a:pt x="1793036" y="17501"/>
                    <a:pt x="1796874" y="26767"/>
                    <a:pt x="1796874" y="36428"/>
                  </a:cubicBezTo>
                  <a:lnTo>
                    <a:pt x="1796874" y="364955"/>
                  </a:lnTo>
                  <a:cubicBezTo>
                    <a:pt x="1796874" y="385073"/>
                    <a:pt x="1780565" y="401383"/>
                    <a:pt x="1760446" y="401383"/>
                  </a:cubicBezTo>
                  <a:lnTo>
                    <a:pt x="36428" y="401383"/>
                  </a:lnTo>
                  <a:cubicBezTo>
                    <a:pt x="16309" y="401383"/>
                    <a:pt x="0" y="385073"/>
                    <a:pt x="0" y="364955"/>
                  </a:cubicBezTo>
                  <a:lnTo>
                    <a:pt x="0" y="36428"/>
                  </a:lnTo>
                  <a:cubicBezTo>
                    <a:pt x="0" y="16309"/>
                    <a:pt x="16309" y="0"/>
                    <a:pt x="364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796874" cy="429958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>
            <a:off x="5835466" y="6879243"/>
            <a:ext cx="4772855" cy="1137212"/>
          </a:xfrm>
          <a:custGeom>
            <a:avLst/>
            <a:gdLst/>
            <a:ahLst/>
            <a:cxnLst/>
            <a:rect l="l" t="t" r="r" b="b"/>
            <a:pathLst>
              <a:path w="4772855" h="1137212">
                <a:moveTo>
                  <a:pt x="0" y="0"/>
                </a:moveTo>
                <a:lnTo>
                  <a:pt x="4772855" y="0"/>
                </a:lnTo>
                <a:lnTo>
                  <a:pt x="4772855" y="1137211"/>
                </a:lnTo>
                <a:lnTo>
                  <a:pt x="0" y="1137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 t="-3811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 rot="-10800000">
            <a:off x="4267530" y="7612643"/>
            <a:ext cx="1281791" cy="1281791"/>
            <a:chOff x="0" y="0"/>
            <a:chExt cx="558800" cy="558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5100" y="117475"/>
              <a:ext cx="393700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267530" y="6334668"/>
            <a:ext cx="1295522" cy="1281791"/>
            <a:chOff x="0" y="0"/>
            <a:chExt cx="564786" cy="558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64786" cy="558800"/>
            </a:xfrm>
            <a:custGeom>
              <a:avLst/>
              <a:gdLst/>
              <a:ahLst/>
              <a:cxnLst/>
              <a:rect l="l" t="t" r="r" b="b"/>
              <a:pathLst>
                <a:path w="564786" h="558800">
                  <a:moveTo>
                    <a:pt x="0" y="558800"/>
                  </a:moveTo>
                  <a:cubicBezTo>
                    <a:pt x="0" y="411634"/>
                    <a:pt x="60245" y="267731"/>
                    <a:pt x="165422" y="163669"/>
                  </a:cubicBezTo>
                  <a:cubicBezTo>
                    <a:pt x="270599" y="59606"/>
                    <a:pt x="416043" y="0"/>
                    <a:pt x="564786" y="0"/>
                  </a:cubicBezTo>
                  <a:lnTo>
                    <a:pt x="564786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58000"/>
                  </a:srgbClr>
                </a:gs>
                <a:gs pos="100000">
                  <a:srgbClr val="004AAD">
                    <a:alpha val="58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66869" y="117475"/>
              <a:ext cx="397917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663189" y="6312703"/>
            <a:ext cx="769196" cy="1303756"/>
            <a:chOff x="0" y="0"/>
            <a:chExt cx="240868" cy="40826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40868" cy="408261"/>
            </a:xfrm>
            <a:custGeom>
              <a:avLst/>
              <a:gdLst/>
              <a:ahLst/>
              <a:cxnLst/>
              <a:rect l="l" t="t" r="r" b="b"/>
              <a:pathLst>
                <a:path w="240868" h="408261">
                  <a:moveTo>
                    <a:pt x="120434" y="0"/>
                  </a:moveTo>
                  <a:lnTo>
                    <a:pt x="120434" y="0"/>
                  </a:lnTo>
                  <a:cubicBezTo>
                    <a:pt x="186948" y="0"/>
                    <a:pt x="240868" y="53920"/>
                    <a:pt x="240868" y="120434"/>
                  </a:cubicBezTo>
                  <a:lnTo>
                    <a:pt x="240868" y="287827"/>
                  </a:lnTo>
                  <a:cubicBezTo>
                    <a:pt x="240868" y="354341"/>
                    <a:pt x="186948" y="408261"/>
                    <a:pt x="120434" y="408261"/>
                  </a:cubicBezTo>
                  <a:lnTo>
                    <a:pt x="120434" y="408261"/>
                  </a:lnTo>
                  <a:cubicBezTo>
                    <a:pt x="53920" y="408261"/>
                    <a:pt x="0" y="354341"/>
                    <a:pt x="0" y="287827"/>
                  </a:cubicBezTo>
                  <a:lnTo>
                    <a:pt x="0" y="120434"/>
                  </a:lnTo>
                  <a:cubicBezTo>
                    <a:pt x="0" y="53920"/>
                    <a:pt x="53920" y="0"/>
                    <a:pt x="120434" y="0"/>
                  </a:cubicBezTo>
                  <a:close/>
                </a:path>
              </a:pathLst>
            </a:custGeom>
            <a:solidFill>
              <a:srgbClr val="0075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240868" cy="455886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563052" y="6334668"/>
            <a:ext cx="5738208" cy="1281791"/>
            <a:chOff x="0" y="0"/>
            <a:chExt cx="1796874" cy="40138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796874" cy="401383"/>
            </a:xfrm>
            <a:custGeom>
              <a:avLst/>
              <a:gdLst/>
              <a:ahLst/>
              <a:cxnLst/>
              <a:rect l="l" t="t" r="r" b="b"/>
              <a:pathLst>
                <a:path w="1796874" h="401383">
                  <a:moveTo>
                    <a:pt x="36428" y="0"/>
                  </a:moveTo>
                  <a:lnTo>
                    <a:pt x="1760446" y="0"/>
                  </a:lnTo>
                  <a:cubicBezTo>
                    <a:pt x="1770108" y="0"/>
                    <a:pt x="1779373" y="3838"/>
                    <a:pt x="1786205" y="10670"/>
                  </a:cubicBezTo>
                  <a:cubicBezTo>
                    <a:pt x="1793036" y="17501"/>
                    <a:pt x="1796874" y="26767"/>
                    <a:pt x="1796874" y="36428"/>
                  </a:cubicBezTo>
                  <a:lnTo>
                    <a:pt x="1796874" y="364955"/>
                  </a:lnTo>
                  <a:cubicBezTo>
                    <a:pt x="1796874" y="385073"/>
                    <a:pt x="1780565" y="401383"/>
                    <a:pt x="1760446" y="401383"/>
                  </a:cubicBezTo>
                  <a:lnTo>
                    <a:pt x="36428" y="401383"/>
                  </a:lnTo>
                  <a:cubicBezTo>
                    <a:pt x="16309" y="401383"/>
                    <a:pt x="0" y="385073"/>
                    <a:pt x="0" y="364955"/>
                  </a:cubicBezTo>
                  <a:lnTo>
                    <a:pt x="0" y="36428"/>
                  </a:lnTo>
                  <a:cubicBezTo>
                    <a:pt x="0" y="16309"/>
                    <a:pt x="16309" y="0"/>
                    <a:pt x="364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1796874" cy="429958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sp>
        <p:nvSpPr>
          <p:cNvPr id="52" name="Freeform 52"/>
          <p:cNvSpPr/>
          <p:nvPr/>
        </p:nvSpPr>
        <p:spPr>
          <a:xfrm>
            <a:off x="6528405" y="5636948"/>
            <a:ext cx="4772855" cy="1137212"/>
          </a:xfrm>
          <a:custGeom>
            <a:avLst/>
            <a:gdLst/>
            <a:ahLst/>
            <a:cxnLst/>
            <a:rect l="l" t="t" r="r" b="b"/>
            <a:pathLst>
              <a:path w="4772855" h="1137212">
                <a:moveTo>
                  <a:pt x="0" y="0"/>
                </a:moveTo>
                <a:lnTo>
                  <a:pt x="4772855" y="0"/>
                </a:lnTo>
                <a:lnTo>
                  <a:pt x="4772855" y="1137212"/>
                </a:lnTo>
                <a:lnTo>
                  <a:pt x="0" y="11372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 t="-3811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3" name="Group 53"/>
          <p:cNvGrpSpPr/>
          <p:nvPr/>
        </p:nvGrpSpPr>
        <p:grpSpPr>
          <a:xfrm rot="-10800000">
            <a:off x="5563052" y="6334668"/>
            <a:ext cx="1281791" cy="1281791"/>
            <a:chOff x="0" y="0"/>
            <a:chExt cx="558800" cy="558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65100" y="117475"/>
              <a:ext cx="393700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563052" y="5056692"/>
            <a:ext cx="1295522" cy="1281791"/>
            <a:chOff x="0" y="0"/>
            <a:chExt cx="564786" cy="55880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64786" cy="558800"/>
            </a:xfrm>
            <a:custGeom>
              <a:avLst/>
              <a:gdLst/>
              <a:ahLst/>
              <a:cxnLst/>
              <a:rect l="l" t="t" r="r" b="b"/>
              <a:pathLst>
                <a:path w="564786" h="558800">
                  <a:moveTo>
                    <a:pt x="0" y="558800"/>
                  </a:moveTo>
                  <a:cubicBezTo>
                    <a:pt x="0" y="411634"/>
                    <a:pt x="60245" y="267731"/>
                    <a:pt x="165422" y="163669"/>
                  </a:cubicBezTo>
                  <a:cubicBezTo>
                    <a:pt x="270599" y="59606"/>
                    <a:pt x="416043" y="0"/>
                    <a:pt x="564786" y="0"/>
                  </a:cubicBezTo>
                  <a:lnTo>
                    <a:pt x="564786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58000"/>
                  </a:srgbClr>
                </a:gs>
                <a:gs pos="100000">
                  <a:srgbClr val="004AAD">
                    <a:alpha val="58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66869" y="117475"/>
              <a:ext cx="397917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1962147" y="5034727"/>
            <a:ext cx="769196" cy="1303756"/>
            <a:chOff x="0" y="0"/>
            <a:chExt cx="240868" cy="408261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40868" cy="408261"/>
            </a:xfrm>
            <a:custGeom>
              <a:avLst/>
              <a:gdLst/>
              <a:ahLst/>
              <a:cxnLst/>
              <a:rect l="l" t="t" r="r" b="b"/>
              <a:pathLst>
                <a:path w="240868" h="408261">
                  <a:moveTo>
                    <a:pt x="120434" y="0"/>
                  </a:moveTo>
                  <a:lnTo>
                    <a:pt x="120434" y="0"/>
                  </a:lnTo>
                  <a:cubicBezTo>
                    <a:pt x="186948" y="0"/>
                    <a:pt x="240868" y="53920"/>
                    <a:pt x="240868" y="120434"/>
                  </a:cubicBezTo>
                  <a:lnTo>
                    <a:pt x="240868" y="287827"/>
                  </a:lnTo>
                  <a:cubicBezTo>
                    <a:pt x="240868" y="354341"/>
                    <a:pt x="186948" y="408261"/>
                    <a:pt x="120434" y="408261"/>
                  </a:cubicBezTo>
                  <a:lnTo>
                    <a:pt x="120434" y="408261"/>
                  </a:lnTo>
                  <a:cubicBezTo>
                    <a:pt x="53920" y="408261"/>
                    <a:pt x="0" y="354341"/>
                    <a:pt x="0" y="287827"/>
                  </a:cubicBezTo>
                  <a:lnTo>
                    <a:pt x="0" y="120434"/>
                  </a:lnTo>
                  <a:cubicBezTo>
                    <a:pt x="0" y="53920"/>
                    <a:pt x="53920" y="0"/>
                    <a:pt x="120434" y="0"/>
                  </a:cubicBezTo>
                  <a:close/>
                </a:path>
              </a:pathLst>
            </a:custGeom>
            <a:solidFill>
              <a:srgbClr val="0075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240868" cy="455886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6858574" y="5056692"/>
            <a:ext cx="5738208" cy="1281791"/>
            <a:chOff x="0" y="0"/>
            <a:chExt cx="1796874" cy="40138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796874" cy="401383"/>
            </a:xfrm>
            <a:custGeom>
              <a:avLst/>
              <a:gdLst/>
              <a:ahLst/>
              <a:cxnLst/>
              <a:rect l="l" t="t" r="r" b="b"/>
              <a:pathLst>
                <a:path w="1796874" h="401383">
                  <a:moveTo>
                    <a:pt x="36428" y="0"/>
                  </a:moveTo>
                  <a:lnTo>
                    <a:pt x="1760446" y="0"/>
                  </a:lnTo>
                  <a:cubicBezTo>
                    <a:pt x="1770108" y="0"/>
                    <a:pt x="1779373" y="3838"/>
                    <a:pt x="1786205" y="10670"/>
                  </a:cubicBezTo>
                  <a:cubicBezTo>
                    <a:pt x="1793036" y="17501"/>
                    <a:pt x="1796874" y="26767"/>
                    <a:pt x="1796874" y="36428"/>
                  </a:cubicBezTo>
                  <a:lnTo>
                    <a:pt x="1796874" y="364955"/>
                  </a:lnTo>
                  <a:cubicBezTo>
                    <a:pt x="1796874" y="385073"/>
                    <a:pt x="1780565" y="401383"/>
                    <a:pt x="1760446" y="401383"/>
                  </a:cubicBezTo>
                  <a:lnTo>
                    <a:pt x="36428" y="401383"/>
                  </a:lnTo>
                  <a:cubicBezTo>
                    <a:pt x="16309" y="401383"/>
                    <a:pt x="0" y="385073"/>
                    <a:pt x="0" y="364955"/>
                  </a:cubicBezTo>
                  <a:lnTo>
                    <a:pt x="0" y="36428"/>
                  </a:lnTo>
                  <a:cubicBezTo>
                    <a:pt x="0" y="16309"/>
                    <a:pt x="16309" y="0"/>
                    <a:pt x="364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1796874" cy="429958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 rot="-10800000">
            <a:off x="6858574" y="5056692"/>
            <a:ext cx="1281791" cy="1281791"/>
            <a:chOff x="0" y="0"/>
            <a:chExt cx="558800" cy="5588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65100" y="117475"/>
              <a:ext cx="393700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Freeform 68"/>
          <p:cNvSpPr/>
          <p:nvPr/>
        </p:nvSpPr>
        <p:spPr>
          <a:xfrm>
            <a:off x="7935748" y="4363297"/>
            <a:ext cx="4772855" cy="1137212"/>
          </a:xfrm>
          <a:custGeom>
            <a:avLst/>
            <a:gdLst/>
            <a:ahLst/>
            <a:cxnLst/>
            <a:rect l="l" t="t" r="r" b="b"/>
            <a:pathLst>
              <a:path w="4772855" h="1137212">
                <a:moveTo>
                  <a:pt x="0" y="0"/>
                </a:moveTo>
                <a:lnTo>
                  <a:pt x="4772856" y="0"/>
                </a:lnTo>
                <a:lnTo>
                  <a:pt x="4772856" y="1137211"/>
                </a:lnTo>
                <a:lnTo>
                  <a:pt x="0" y="1137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 t="-3811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9" name="Group 69"/>
          <p:cNvGrpSpPr/>
          <p:nvPr/>
        </p:nvGrpSpPr>
        <p:grpSpPr>
          <a:xfrm>
            <a:off x="6858574" y="3778717"/>
            <a:ext cx="1295522" cy="1281791"/>
            <a:chOff x="0" y="0"/>
            <a:chExt cx="564786" cy="55880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564786" cy="558800"/>
            </a:xfrm>
            <a:custGeom>
              <a:avLst/>
              <a:gdLst/>
              <a:ahLst/>
              <a:cxnLst/>
              <a:rect l="l" t="t" r="r" b="b"/>
              <a:pathLst>
                <a:path w="564786" h="558800">
                  <a:moveTo>
                    <a:pt x="0" y="558800"/>
                  </a:moveTo>
                  <a:cubicBezTo>
                    <a:pt x="0" y="411634"/>
                    <a:pt x="60245" y="267731"/>
                    <a:pt x="165422" y="163669"/>
                  </a:cubicBezTo>
                  <a:cubicBezTo>
                    <a:pt x="270599" y="59606"/>
                    <a:pt x="416043" y="0"/>
                    <a:pt x="564786" y="0"/>
                  </a:cubicBezTo>
                  <a:lnTo>
                    <a:pt x="564786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58000"/>
                  </a:srgbClr>
                </a:gs>
                <a:gs pos="100000">
                  <a:srgbClr val="004AAD">
                    <a:alpha val="58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66869" y="117475"/>
              <a:ext cx="397917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3258609" y="3752936"/>
            <a:ext cx="769196" cy="1303756"/>
            <a:chOff x="0" y="0"/>
            <a:chExt cx="240868" cy="408261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240868" cy="408261"/>
            </a:xfrm>
            <a:custGeom>
              <a:avLst/>
              <a:gdLst/>
              <a:ahLst/>
              <a:cxnLst/>
              <a:rect l="l" t="t" r="r" b="b"/>
              <a:pathLst>
                <a:path w="240868" h="408261">
                  <a:moveTo>
                    <a:pt x="120434" y="0"/>
                  </a:moveTo>
                  <a:lnTo>
                    <a:pt x="120434" y="0"/>
                  </a:lnTo>
                  <a:cubicBezTo>
                    <a:pt x="186948" y="0"/>
                    <a:pt x="240868" y="53920"/>
                    <a:pt x="240868" y="120434"/>
                  </a:cubicBezTo>
                  <a:lnTo>
                    <a:pt x="240868" y="287827"/>
                  </a:lnTo>
                  <a:cubicBezTo>
                    <a:pt x="240868" y="354341"/>
                    <a:pt x="186948" y="408261"/>
                    <a:pt x="120434" y="408261"/>
                  </a:cubicBezTo>
                  <a:lnTo>
                    <a:pt x="120434" y="408261"/>
                  </a:lnTo>
                  <a:cubicBezTo>
                    <a:pt x="53920" y="408261"/>
                    <a:pt x="0" y="354341"/>
                    <a:pt x="0" y="287827"/>
                  </a:cubicBezTo>
                  <a:lnTo>
                    <a:pt x="0" y="120434"/>
                  </a:lnTo>
                  <a:cubicBezTo>
                    <a:pt x="0" y="53920"/>
                    <a:pt x="53920" y="0"/>
                    <a:pt x="120434" y="0"/>
                  </a:cubicBezTo>
                  <a:close/>
                </a:path>
              </a:pathLst>
            </a:custGeom>
            <a:solidFill>
              <a:srgbClr val="0075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240868" cy="455886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8154096" y="3778717"/>
            <a:ext cx="5738208" cy="1281791"/>
            <a:chOff x="0" y="0"/>
            <a:chExt cx="1796874" cy="401383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796874" cy="401383"/>
            </a:xfrm>
            <a:custGeom>
              <a:avLst/>
              <a:gdLst/>
              <a:ahLst/>
              <a:cxnLst/>
              <a:rect l="l" t="t" r="r" b="b"/>
              <a:pathLst>
                <a:path w="1796874" h="401383">
                  <a:moveTo>
                    <a:pt x="36428" y="0"/>
                  </a:moveTo>
                  <a:lnTo>
                    <a:pt x="1760446" y="0"/>
                  </a:lnTo>
                  <a:cubicBezTo>
                    <a:pt x="1770108" y="0"/>
                    <a:pt x="1779373" y="3838"/>
                    <a:pt x="1786205" y="10670"/>
                  </a:cubicBezTo>
                  <a:cubicBezTo>
                    <a:pt x="1793036" y="17501"/>
                    <a:pt x="1796874" y="26767"/>
                    <a:pt x="1796874" y="36428"/>
                  </a:cubicBezTo>
                  <a:lnTo>
                    <a:pt x="1796874" y="364955"/>
                  </a:lnTo>
                  <a:cubicBezTo>
                    <a:pt x="1796874" y="385073"/>
                    <a:pt x="1780565" y="401383"/>
                    <a:pt x="1760446" y="401383"/>
                  </a:cubicBezTo>
                  <a:lnTo>
                    <a:pt x="36428" y="401383"/>
                  </a:lnTo>
                  <a:cubicBezTo>
                    <a:pt x="16309" y="401383"/>
                    <a:pt x="0" y="385073"/>
                    <a:pt x="0" y="364955"/>
                  </a:cubicBezTo>
                  <a:lnTo>
                    <a:pt x="0" y="36428"/>
                  </a:lnTo>
                  <a:cubicBezTo>
                    <a:pt x="0" y="16309"/>
                    <a:pt x="16309" y="0"/>
                    <a:pt x="364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1796874" cy="429958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 rot="-10800000">
            <a:off x="8154096" y="3778717"/>
            <a:ext cx="1281791" cy="1281791"/>
            <a:chOff x="0" y="0"/>
            <a:chExt cx="558800" cy="5588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65100" y="117475"/>
              <a:ext cx="393700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1" name="Freeform 81"/>
          <p:cNvSpPr/>
          <p:nvPr/>
        </p:nvSpPr>
        <p:spPr>
          <a:xfrm>
            <a:off x="9177595" y="3102586"/>
            <a:ext cx="4772855" cy="1137212"/>
          </a:xfrm>
          <a:custGeom>
            <a:avLst/>
            <a:gdLst/>
            <a:ahLst/>
            <a:cxnLst/>
            <a:rect l="l" t="t" r="r" b="b"/>
            <a:pathLst>
              <a:path w="4772855" h="1137212">
                <a:moveTo>
                  <a:pt x="0" y="0"/>
                </a:moveTo>
                <a:lnTo>
                  <a:pt x="4772855" y="0"/>
                </a:lnTo>
                <a:lnTo>
                  <a:pt x="4772855" y="1137212"/>
                </a:lnTo>
                <a:lnTo>
                  <a:pt x="0" y="11372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4000"/>
            </a:blip>
            <a:stretch>
              <a:fillRect t="-3811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2" name="Group 82"/>
          <p:cNvGrpSpPr/>
          <p:nvPr/>
        </p:nvGrpSpPr>
        <p:grpSpPr>
          <a:xfrm>
            <a:off x="8154096" y="2500741"/>
            <a:ext cx="1295522" cy="1281791"/>
            <a:chOff x="0" y="0"/>
            <a:chExt cx="564786" cy="55880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64786" cy="558800"/>
            </a:xfrm>
            <a:custGeom>
              <a:avLst/>
              <a:gdLst/>
              <a:ahLst/>
              <a:cxnLst/>
              <a:rect l="l" t="t" r="r" b="b"/>
              <a:pathLst>
                <a:path w="564786" h="558800">
                  <a:moveTo>
                    <a:pt x="0" y="558800"/>
                  </a:moveTo>
                  <a:cubicBezTo>
                    <a:pt x="0" y="411634"/>
                    <a:pt x="60245" y="267731"/>
                    <a:pt x="165422" y="163669"/>
                  </a:cubicBezTo>
                  <a:cubicBezTo>
                    <a:pt x="270599" y="59606"/>
                    <a:pt x="416043" y="0"/>
                    <a:pt x="564786" y="0"/>
                  </a:cubicBezTo>
                  <a:lnTo>
                    <a:pt x="564786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58000"/>
                  </a:srgbClr>
                </a:gs>
                <a:gs pos="100000">
                  <a:srgbClr val="004AAD">
                    <a:alpha val="58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166869" y="117475"/>
              <a:ext cx="397917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4577810" y="2500741"/>
            <a:ext cx="769196" cy="1303756"/>
            <a:chOff x="0" y="0"/>
            <a:chExt cx="240868" cy="408261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240868" cy="408261"/>
            </a:xfrm>
            <a:custGeom>
              <a:avLst/>
              <a:gdLst/>
              <a:ahLst/>
              <a:cxnLst/>
              <a:rect l="l" t="t" r="r" b="b"/>
              <a:pathLst>
                <a:path w="240868" h="408261">
                  <a:moveTo>
                    <a:pt x="120434" y="0"/>
                  </a:moveTo>
                  <a:lnTo>
                    <a:pt x="120434" y="0"/>
                  </a:lnTo>
                  <a:cubicBezTo>
                    <a:pt x="186948" y="0"/>
                    <a:pt x="240868" y="53920"/>
                    <a:pt x="240868" y="120434"/>
                  </a:cubicBezTo>
                  <a:lnTo>
                    <a:pt x="240868" y="287827"/>
                  </a:lnTo>
                  <a:cubicBezTo>
                    <a:pt x="240868" y="354341"/>
                    <a:pt x="186948" y="408261"/>
                    <a:pt x="120434" y="408261"/>
                  </a:cubicBezTo>
                  <a:lnTo>
                    <a:pt x="120434" y="408261"/>
                  </a:lnTo>
                  <a:cubicBezTo>
                    <a:pt x="53920" y="408261"/>
                    <a:pt x="0" y="354341"/>
                    <a:pt x="0" y="287827"/>
                  </a:cubicBezTo>
                  <a:lnTo>
                    <a:pt x="0" y="120434"/>
                  </a:lnTo>
                  <a:cubicBezTo>
                    <a:pt x="0" y="53920"/>
                    <a:pt x="53920" y="0"/>
                    <a:pt x="120434" y="0"/>
                  </a:cubicBezTo>
                  <a:close/>
                </a:path>
              </a:pathLst>
            </a:custGeom>
            <a:solidFill>
              <a:srgbClr val="0075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47625"/>
              <a:ext cx="240868" cy="455886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9449618" y="2500741"/>
            <a:ext cx="5738208" cy="1303756"/>
            <a:chOff x="0" y="0"/>
            <a:chExt cx="1796874" cy="408261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796874" cy="408261"/>
            </a:xfrm>
            <a:custGeom>
              <a:avLst/>
              <a:gdLst/>
              <a:ahLst/>
              <a:cxnLst/>
              <a:rect l="l" t="t" r="r" b="b"/>
              <a:pathLst>
                <a:path w="1796874" h="408261">
                  <a:moveTo>
                    <a:pt x="36428" y="0"/>
                  </a:moveTo>
                  <a:lnTo>
                    <a:pt x="1760446" y="0"/>
                  </a:lnTo>
                  <a:cubicBezTo>
                    <a:pt x="1770108" y="0"/>
                    <a:pt x="1779373" y="3838"/>
                    <a:pt x="1786205" y="10670"/>
                  </a:cubicBezTo>
                  <a:cubicBezTo>
                    <a:pt x="1793036" y="17501"/>
                    <a:pt x="1796874" y="26767"/>
                    <a:pt x="1796874" y="36428"/>
                  </a:cubicBezTo>
                  <a:lnTo>
                    <a:pt x="1796874" y="371833"/>
                  </a:lnTo>
                  <a:cubicBezTo>
                    <a:pt x="1796874" y="391952"/>
                    <a:pt x="1780565" y="408261"/>
                    <a:pt x="1760446" y="408261"/>
                  </a:cubicBezTo>
                  <a:lnTo>
                    <a:pt x="36428" y="408261"/>
                  </a:lnTo>
                  <a:cubicBezTo>
                    <a:pt x="16309" y="408261"/>
                    <a:pt x="0" y="391952"/>
                    <a:pt x="0" y="371833"/>
                  </a:cubicBezTo>
                  <a:lnTo>
                    <a:pt x="0" y="36428"/>
                  </a:lnTo>
                  <a:cubicBezTo>
                    <a:pt x="0" y="16309"/>
                    <a:pt x="16309" y="0"/>
                    <a:pt x="364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28575"/>
              <a:ext cx="1796874" cy="436836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 rot="-10800000">
            <a:off x="9449618" y="2500741"/>
            <a:ext cx="1281791" cy="1281791"/>
            <a:chOff x="0" y="0"/>
            <a:chExt cx="558800" cy="55880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65100" y="117475"/>
              <a:ext cx="393700" cy="441325"/>
            </a:xfrm>
            <a:prstGeom prst="rect">
              <a:avLst/>
            </a:prstGeom>
          </p:spPr>
          <p:txBody>
            <a:bodyPr lIns="59980" tIns="59980" rIns="59980" bIns="5998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4" name="Freeform 94"/>
          <p:cNvSpPr/>
          <p:nvPr/>
        </p:nvSpPr>
        <p:spPr>
          <a:xfrm>
            <a:off x="9867195" y="2884725"/>
            <a:ext cx="263480" cy="366871"/>
          </a:xfrm>
          <a:custGeom>
            <a:avLst/>
            <a:gdLst/>
            <a:ahLst/>
            <a:cxnLst/>
            <a:rect l="l" t="t" r="r" b="b"/>
            <a:pathLst>
              <a:path w="263480" h="366871">
                <a:moveTo>
                  <a:pt x="0" y="0"/>
                </a:moveTo>
                <a:lnTo>
                  <a:pt x="263480" y="0"/>
                </a:lnTo>
                <a:lnTo>
                  <a:pt x="263480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5" name="Freeform 95"/>
          <p:cNvSpPr/>
          <p:nvPr/>
        </p:nvSpPr>
        <p:spPr>
          <a:xfrm>
            <a:off x="8523013" y="4162701"/>
            <a:ext cx="326182" cy="366871"/>
          </a:xfrm>
          <a:custGeom>
            <a:avLst/>
            <a:gdLst/>
            <a:ahLst/>
            <a:cxnLst/>
            <a:rect l="l" t="t" r="r" b="b"/>
            <a:pathLst>
              <a:path w="326182" h="366871">
                <a:moveTo>
                  <a:pt x="0" y="0"/>
                </a:moveTo>
                <a:lnTo>
                  <a:pt x="326181" y="0"/>
                </a:lnTo>
                <a:lnTo>
                  <a:pt x="326181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6" name="Freeform 96"/>
          <p:cNvSpPr/>
          <p:nvPr/>
        </p:nvSpPr>
        <p:spPr>
          <a:xfrm>
            <a:off x="7279553" y="5440676"/>
            <a:ext cx="288160" cy="366871"/>
          </a:xfrm>
          <a:custGeom>
            <a:avLst/>
            <a:gdLst/>
            <a:ahLst/>
            <a:cxnLst/>
            <a:rect l="l" t="t" r="r" b="b"/>
            <a:pathLst>
              <a:path w="288160" h="366871">
                <a:moveTo>
                  <a:pt x="0" y="0"/>
                </a:moveTo>
                <a:lnTo>
                  <a:pt x="288160" y="0"/>
                </a:lnTo>
                <a:lnTo>
                  <a:pt x="288160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7" name="Freeform 97"/>
          <p:cNvSpPr/>
          <p:nvPr/>
        </p:nvSpPr>
        <p:spPr>
          <a:xfrm>
            <a:off x="4627594" y="7996627"/>
            <a:ext cx="377157" cy="366871"/>
          </a:xfrm>
          <a:custGeom>
            <a:avLst/>
            <a:gdLst/>
            <a:ahLst/>
            <a:cxnLst/>
            <a:rect l="l" t="t" r="r" b="b"/>
            <a:pathLst>
              <a:path w="377157" h="366871">
                <a:moveTo>
                  <a:pt x="0" y="0"/>
                </a:moveTo>
                <a:lnTo>
                  <a:pt x="377157" y="0"/>
                </a:lnTo>
                <a:lnTo>
                  <a:pt x="377157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8" name="Freeform 98"/>
          <p:cNvSpPr/>
          <p:nvPr/>
        </p:nvSpPr>
        <p:spPr>
          <a:xfrm>
            <a:off x="5900538" y="6663544"/>
            <a:ext cx="391704" cy="352534"/>
          </a:xfrm>
          <a:custGeom>
            <a:avLst/>
            <a:gdLst/>
            <a:ahLst/>
            <a:cxnLst/>
            <a:rect l="l" t="t" r="r" b="b"/>
            <a:pathLst>
              <a:path w="391704" h="352534">
                <a:moveTo>
                  <a:pt x="0" y="0"/>
                </a:moveTo>
                <a:lnTo>
                  <a:pt x="391704" y="0"/>
                </a:lnTo>
                <a:lnTo>
                  <a:pt x="391704" y="352534"/>
                </a:lnTo>
                <a:lnTo>
                  <a:pt x="0" y="3525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9" name="TextBox 99"/>
          <p:cNvSpPr txBox="1"/>
          <p:nvPr/>
        </p:nvSpPr>
        <p:spPr>
          <a:xfrm>
            <a:off x="3268973" y="8168453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05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4556464" y="6879243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5843955" y="5655485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7131446" y="4373749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8418937" y="3069193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6090815" y="7767633"/>
            <a:ext cx="3636863" cy="24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5"/>
              </a:lnSpc>
              <a:spcBef>
                <a:spcPct val="0"/>
              </a:spcBef>
            </a:pPr>
            <a:r>
              <a:rPr lang="en-US" sz="143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NOVELTY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6090815" y="8064753"/>
            <a:ext cx="3636863" cy="65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  <a:spcBef>
                <a:spcPct val="0"/>
              </a:spcBef>
            </a:pPr>
            <a:r>
              <a:rPr lang="en-US" sz="1273">
                <a:solidFill>
                  <a:srgbClr val="737373"/>
                </a:solidFill>
                <a:latin typeface="DM Sans"/>
                <a:ea typeface="DM Sans"/>
                <a:cs typeface="DM Sans"/>
                <a:sym typeface="DM Sans"/>
              </a:rPr>
              <a:t>What is new: method, data, location, or application.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7399952" y="6490883"/>
            <a:ext cx="3600090" cy="24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5"/>
              </a:lnSpc>
              <a:spcBef>
                <a:spcPct val="0"/>
              </a:spcBef>
            </a:pPr>
            <a:r>
              <a:rPr lang="en-US" sz="143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OBJECTIVE 2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399952" y="6788004"/>
            <a:ext cx="3600090" cy="65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  <a:spcBef>
                <a:spcPct val="0"/>
              </a:spcBef>
            </a:pPr>
            <a:r>
              <a:rPr lang="en-US" sz="1273">
                <a:solidFill>
                  <a:srgbClr val="737373"/>
                </a:solidFill>
                <a:latin typeface="DM Sans"/>
                <a:ea typeface="DM Sans"/>
                <a:cs typeface="DM Sans"/>
                <a:sym typeface="DM Sans"/>
              </a:rPr>
              <a:t>Second aim of this study, stated as a measurable target.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8695474" y="5214642"/>
            <a:ext cx="3600090" cy="239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5"/>
              </a:lnSpc>
              <a:spcBef>
                <a:spcPct val="0"/>
              </a:spcBef>
            </a:pPr>
            <a:r>
              <a:rPr lang="en-US" sz="143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OBJECTIVE 1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8695474" y="5511762"/>
            <a:ext cx="3600090" cy="65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  <a:spcBef>
                <a:spcPct val="0"/>
              </a:spcBef>
            </a:pPr>
            <a:r>
              <a:rPr lang="en-US" sz="1273">
                <a:solidFill>
                  <a:srgbClr val="737373"/>
                </a:solidFill>
                <a:latin typeface="DM Sans"/>
                <a:ea typeface="DM Sans"/>
                <a:cs typeface="DM Sans"/>
                <a:sym typeface="DM Sans"/>
              </a:rPr>
              <a:t>First aim of this study, stated as a measurable target.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9990996" y="3919990"/>
            <a:ext cx="3600090" cy="24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5"/>
              </a:lnSpc>
              <a:spcBef>
                <a:spcPct val="0"/>
              </a:spcBef>
            </a:pPr>
            <a:r>
              <a:rPr lang="en-US" sz="143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RESEARCH GAP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9990996" y="4217110"/>
            <a:ext cx="3600090" cy="65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  <a:spcBef>
                <a:spcPct val="0"/>
              </a:spcBef>
            </a:pPr>
            <a:r>
              <a:rPr lang="en-US" sz="1273" dirty="0">
                <a:solidFill>
                  <a:srgbClr val="737373"/>
                </a:solidFill>
                <a:latin typeface="DM Sans"/>
                <a:ea typeface="DM Sans"/>
                <a:cs typeface="DM Sans"/>
                <a:sym typeface="DM Sans"/>
              </a:rPr>
              <a:t>What is still missing or unresolved in the literature.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1286518" y="2602367"/>
            <a:ext cx="3600090" cy="24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5"/>
              </a:lnSpc>
              <a:spcBef>
                <a:spcPct val="0"/>
              </a:spcBef>
            </a:pPr>
            <a:r>
              <a:rPr lang="en-US" sz="1432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STATE OF THE ART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1286518" y="2899488"/>
            <a:ext cx="3600090" cy="65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  <a:spcBef>
                <a:spcPct val="0"/>
              </a:spcBef>
            </a:pPr>
            <a:r>
              <a:rPr lang="en-US" sz="1273">
                <a:solidFill>
                  <a:srgbClr val="737373"/>
                </a:solidFill>
                <a:latin typeface="DM Sans"/>
                <a:ea typeface="DM Sans"/>
                <a:cs typeface="DM Sans"/>
                <a:sym typeface="DM Sans"/>
              </a:rPr>
              <a:t>What key previous studies have already done.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2D992F5-4AC7-72C2-F114-C8727AD7CD97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117" name="Group 27">
              <a:extLst>
                <a:ext uri="{FF2B5EF4-FFF2-40B4-BE49-F238E27FC236}">
                  <a16:creationId xmlns:a16="http://schemas.microsoft.com/office/drawing/2014/main" id="{172955C4-F0E9-5DBA-D002-E10A1DC76571}"/>
                </a:ext>
              </a:extLst>
            </p:cNvPr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119" name="Freeform 28">
                <a:extLst>
                  <a:ext uri="{FF2B5EF4-FFF2-40B4-BE49-F238E27FC236}">
                    <a16:creationId xmlns:a16="http://schemas.microsoft.com/office/drawing/2014/main" id="{A3D33E6C-8E77-01BE-5B04-048BA110D531}"/>
                  </a:ext>
                </a:extLst>
              </p:cNvPr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TextBox 29">
                <a:extLst>
                  <a:ext uri="{FF2B5EF4-FFF2-40B4-BE49-F238E27FC236}">
                    <a16:creationId xmlns:a16="http://schemas.microsoft.com/office/drawing/2014/main" id="{2FDBA27C-3605-3505-DCAF-706C047849A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18" name="TextBox 30">
              <a:extLst>
                <a:ext uri="{FF2B5EF4-FFF2-40B4-BE49-F238E27FC236}">
                  <a16:creationId xmlns:a16="http://schemas.microsoft.com/office/drawing/2014/main" id="{D7033E53-EDD3-788B-A190-0C53580278F9}"/>
                </a:ext>
              </a:extLst>
            </p:cNvPr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GAP &amp;  OBJECTIVES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E0E1D9D-FFB9-D8D4-34DE-E88C1A1429B7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122" name="Group 6">
              <a:extLst>
                <a:ext uri="{FF2B5EF4-FFF2-40B4-BE49-F238E27FC236}">
                  <a16:creationId xmlns:a16="http://schemas.microsoft.com/office/drawing/2014/main" id="{4BCBC489-9AE8-57FF-D73B-7AAEFD40A910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125" name="Freeform 7">
                <a:extLst>
                  <a:ext uri="{FF2B5EF4-FFF2-40B4-BE49-F238E27FC236}">
                    <a16:creationId xmlns:a16="http://schemas.microsoft.com/office/drawing/2014/main" id="{9688CF26-060F-006E-6AB5-BDA9C2AE0280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TextBox 8">
                <a:extLst>
                  <a:ext uri="{FF2B5EF4-FFF2-40B4-BE49-F238E27FC236}">
                    <a16:creationId xmlns:a16="http://schemas.microsoft.com/office/drawing/2014/main" id="{A13A914F-0FB9-F5DB-4119-8F9EEBA1464D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127" name="AutoShape 9">
                <a:extLst>
                  <a:ext uri="{FF2B5EF4-FFF2-40B4-BE49-F238E27FC236}">
                    <a16:creationId xmlns:a16="http://schemas.microsoft.com/office/drawing/2014/main" id="{17A98AD5-6812-7D91-2756-C5BB2896E831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0">
                <a:extLst>
                  <a:ext uri="{FF2B5EF4-FFF2-40B4-BE49-F238E27FC236}">
                    <a16:creationId xmlns:a16="http://schemas.microsoft.com/office/drawing/2014/main" id="{25CF7002-B923-A9AA-3735-DED3713B061E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1">
                <a:extLst>
                  <a:ext uri="{FF2B5EF4-FFF2-40B4-BE49-F238E27FC236}">
                    <a16:creationId xmlns:a16="http://schemas.microsoft.com/office/drawing/2014/main" id="{28EF82EB-10E4-DD84-6E84-3733C11A5B72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23" name="AutoShape 9">
              <a:extLst>
                <a:ext uri="{FF2B5EF4-FFF2-40B4-BE49-F238E27FC236}">
                  <a16:creationId xmlns:a16="http://schemas.microsoft.com/office/drawing/2014/main" id="{9FCBD54F-0B98-0D94-468F-0A1B8A2DBB9F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AutoShape 9">
              <a:extLst>
                <a:ext uri="{FF2B5EF4-FFF2-40B4-BE49-F238E27FC236}">
                  <a16:creationId xmlns:a16="http://schemas.microsoft.com/office/drawing/2014/main" id="{6BC6F30E-906A-24D9-BA00-33F7DE9C67E6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1" name="TextBox 26">
            <a:extLst>
              <a:ext uri="{FF2B5EF4-FFF2-40B4-BE49-F238E27FC236}">
                <a16:creationId xmlns:a16="http://schemas.microsoft.com/office/drawing/2014/main" id="{75A24B2E-DA23-6466-F17C-D974BBEF39D2}"/>
              </a:ext>
            </a:extLst>
          </p:cNvPr>
          <p:cNvSpPr txBox="1"/>
          <p:nvPr/>
        </p:nvSpPr>
        <p:spPr>
          <a:xfrm>
            <a:off x="324892" y="2769767"/>
            <a:ext cx="17482928" cy="4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4"/>
              </a:lnSpc>
              <a:spcAft>
                <a:spcPts val="1400"/>
              </a:spcAft>
            </a:pP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What is missing and what this study aims to do 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1053F88-2F7E-9E07-0DF1-E48089BD1929}"/>
              </a:ext>
            </a:extLst>
          </p:cNvPr>
          <p:cNvGrpSpPr/>
          <p:nvPr/>
        </p:nvGrpSpPr>
        <p:grpSpPr>
          <a:xfrm>
            <a:off x="0" y="9450213"/>
            <a:ext cx="19680903" cy="836787"/>
            <a:chOff x="0" y="9450213"/>
            <a:chExt cx="19680903" cy="836787"/>
          </a:xfrm>
        </p:grpSpPr>
        <p:grpSp>
          <p:nvGrpSpPr>
            <p:cNvPr id="153" name="Group 27">
              <a:extLst>
                <a:ext uri="{FF2B5EF4-FFF2-40B4-BE49-F238E27FC236}">
                  <a16:creationId xmlns:a16="http://schemas.microsoft.com/office/drawing/2014/main" id="{EDA91CE2-CF11-2B04-6F5D-7E516743C55E}"/>
                </a:ext>
              </a:extLst>
            </p:cNvPr>
            <p:cNvGrpSpPr/>
            <p:nvPr/>
          </p:nvGrpSpPr>
          <p:grpSpPr>
            <a:xfrm>
              <a:off x="0" y="9450213"/>
              <a:ext cx="19680903" cy="836787"/>
              <a:chOff x="-1022044" y="-38100"/>
              <a:chExt cx="5183447" cy="220388"/>
            </a:xfrm>
          </p:grpSpPr>
          <p:sp>
            <p:nvSpPr>
              <p:cNvPr id="160" name="Freeform 28">
                <a:extLst>
                  <a:ext uri="{FF2B5EF4-FFF2-40B4-BE49-F238E27FC236}">
                    <a16:creationId xmlns:a16="http://schemas.microsoft.com/office/drawing/2014/main" id="{17F4D025-7A49-13FB-F715-BFCA228856E3}"/>
                  </a:ext>
                </a:extLst>
              </p:cNvPr>
              <p:cNvSpPr/>
              <p:nvPr/>
            </p:nvSpPr>
            <p:spPr>
              <a:xfrm>
                <a:off x="-1022044" y="0"/>
                <a:ext cx="4896868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" name="TextBox 29">
                <a:extLst>
                  <a:ext uri="{FF2B5EF4-FFF2-40B4-BE49-F238E27FC236}">
                    <a16:creationId xmlns:a16="http://schemas.microsoft.com/office/drawing/2014/main" id="{D8D5B634-150B-876B-07EE-1D14CA9AAD1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54" name="Freeform 30">
              <a:extLst>
                <a:ext uri="{FF2B5EF4-FFF2-40B4-BE49-F238E27FC236}">
                  <a16:creationId xmlns:a16="http://schemas.microsoft.com/office/drawing/2014/main" id="{9BE50900-C73C-72A1-BDF0-1FC0A4481F63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TextBox 31">
              <a:extLst>
                <a:ext uri="{FF2B5EF4-FFF2-40B4-BE49-F238E27FC236}">
                  <a16:creationId xmlns:a16="http://schemas.microsoft.com/office/drawing/2014/main" id="{8EA4ABC3-CA15-014A-1765-96593DF95A37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156" name="Freeform 32">
              <a:extLst>
                <a:ext uri="{FF2B5EF4-FFF2-40B4-BE49-F238E27FC236}">
                  <a16:creationId xmlns:a16="http://schemas.microsoft.com/office/drawing/2014/main" id="{D1E0DCE5-8F72-896A-AEA0-986F4ED070A2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TextBox 33">
              <a:extLst>
                <a:ext uri="{FF2B5EF4-FFF2-40B4-BE49-F238E27FC236}">
                  <a16:creationId xmlns:a16="http://schemas.microsoft.com/office/drawing/2014/main" id="{B70620F2-390F-FFBA-3B16-200C2A3AB401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158" name="TextBox 34">
              <a:extLst>
                <a:ext uri="{FF2B5EF4-FFF2-40B4-BE49-F238E27FC236}">
                  <a16:creationId xmlns:a16="http://schemas.microsoft.com/office/drawing/2014/main" id="{83B3980A-D364-45E8-4761-761B8CD29A25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159" name="Freeform 35">
              <a:extLst>
                <a:ext uri="{FF2B5EF4-FFF2-40B4-BE49-F238E27FC236}">
                  <a16:creationId xmlns:a16="http://schemas.microsoft.com/office/drawing/2014/main" id="{EB3F337B-00A8-F42A-BDE8-1707077514B5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151032" y="8152799"/>
            <a:ext cx="2317496" cy="2439469"/>
          </a:xfrm>
          <a:custGeom>
            <a:avLst/>
            <a:gdLst/>
            <a:ahLst/>
            <a:cxnLst/>
            <a:rect l="l" t="t" r="r" b="b"/>
            <a:pathLst>
              <a:path w="2317496" h="2439469">
                <a:moveTo>
                  <a:pt x="0" y="0"/>
                </a:moveTo>
                <a:lnTo>
                  <a:pt x="2317496" y="0"/>
                </a:lnTo>
                <a:lnTo>
                  <a:pt x="2317496" y="2439469"/>
                </a:lnTo>
                <a:lnTo>
                  <a:pt x="0" y="2439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287245" y="8235033"/>
            <a:ext cx="1980277" cy="2084502"/>
          </a:xfrm>
          <a:custGeom>
            <a:avLst/>
            <a:gdLst/>
            <a:ahLst/>
            <a:cxnLst/>
            <a:rect l="l" t="t" r="r" b="b"/>
            <a:pathLst>
              <a:path w="1980277" h="2084502">
                <a:moveTo>
                  <a:pt x="0" y="0"/>
                </a:moveTo>
                <a:lnTo>
                  <a:pt x="1980277" y="0"/>
                </a:lnTo>
                <a:lnTo>
                  <a:pt x="1980277" y="2084502"/>
                </a:lnTo>
                <a:lnTo>
                  <a:pt x="0" y="2084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9867195" y="3417963"/>
            <a:ext cx="263480" cy="366871"/>
          </a:xfrm>
          <a:custGeom>
            <a:avLst/>
            <a:gdLst/>
            <a:ahLst/>
            <a:cxnLst/>
            <a:rect l="l" t="t" r="r" b="b"/>
            <a:pathLst>
              <a:path w="263480" h="366871">
                <a:moveTo>
                  <a:pt x="0" y="0"/>
                </a:moveTo>
                <a:lnTo>
                  <a:pt x="263480" y="0"/>
                </a:lnTo>
                <a:lnTo>
                  <a:pt x="263480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8418937" y="3602431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id="32" name="Freeform 32"/>
          <p:cNvSpPr/>
          <p:nvPr/>
        </p:nvSpPr>
        <p:spPr>
          <a:xfrm>
            <a:off x="952500" y="8768271"/>
            <a:ext cx="2453541" cy="490029"/>
          </a:xfrm>
          <a:custGeom>
            <a:avLst/>
            <a:gdLst/>
            <a:ahLst/>
            <a:cxnLst/>
            <a:rect l="l" t="t" r="r" b="b"/>
            <a:pathLst>
              <a:path w="2453541" h="490029">
                <a:moveTo>
                  <a:pt x="0" y="0"/>
                </a:moveTo>
                <a:lnTo>
                  <a:pt x="2453541" y="0"/>
                </a:lnTo>
                <a:lnTo>
                  <a:pt x="2453541" y="490029"/>
                </a:lnTo>
                <a:lnTo>
                  <a:pt x="0" y="490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8000"/>
            </a:blip>
            <a:stretch>
              <a:fillRect t="-4025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729891" y="8768271"/>
            <a:ext cx="2453541" cy="490029"/>
          </a:xfrm>
          <a:custGeom>
            <a:avLst/>
            <a:gdLst/>
            <a:ahLst/>
            <a:cxnLst/>
            <a:rect l="l" t="t" r="r" b="b"/>
            <a:pathLst>
              <a:path w="2453541" h="490029">
                <a:moveTo>
                  <a:pt x="0" y="0"/>
                </a:moveTo>
                <a:lnTo>
                  <a:pt x="2453542" y="0"/>
                </a:lnTo>
                <a:lnTo>
                  <a:pt x="2453542" y="490029"/>
                </a:lnTo>
                <a:lnTo>
                  <a:pt x="0" y="490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8000"/>
            </a:blip>
            <a:stretch>
              <a:fillRect t="-4025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6507283" y="8768271"/>
            <a:ext cx="2453541" cy="490029"/>
          </a:xfrm>
          <a:custGeom>
            <a:avLst/>
            <a:gdLst/>
            <a:ahLst/>
            <a:cxnLst/>
            <a:rect l="l" t="t" r="r" b="b"/>
            <a:pathLst>
              <a:path w="2453541" h="490029">
                <a:moveTo>
                  <a:pt x="0" y="0"/>
                </a:moveTo>
                <a:lnTo>
                  <a:pt x="2453541" y="0"/>
                </a:lnTo>
                <a:lnTo>
                  <a:pt x="2453541" y="490029"/>
                </a:lnTo>
                <a:lnTo>
                  <a:pt x="0" y="490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8000"/>
            </a:blip>
            <a:stretch>
              <a:fillRect t="-4025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9284674" y="8768271"/>
            <a:ext cx="2453541" cy="490029"/>
          </a:xfrm>
          <a:custGeom>
            <a:avLst/>
            <a:gdLst/>
            <a:ahLst/>
            <a:cxnLst/>
            <a:rect l="l" t="t" r="r" b="b"/>
            <a:pathLst>
              <a:path w="2453541" h="490029">
                <a:moveTo>
                  <a:pt x="0" y="0"/>
                </a:moveTo>
                <a:lnTo>
                  <a:pt x="2453541" y="0"/>
                </a:lnTo>
                <a:lnTo>
                  <a:pt x="2453541" y="490029"/>
                </a:lnTo>
                <a:lnTo>
                  <a:pt x="0" y="490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8000"/>
            </a:blip>
            <a:stretch>
              <a:fillRect t="-4025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2062065" y="8768271"/>
            <a:ext cx="2453541" cy="490029"/>
          </a:xfrm>
          <a:custGeom>
            <a:avLst/>
            <a:gdLst/>
            <a:ahLst/>
            <a:cxnLst/>
            <a:rect l="l" t="t" r="r" b="b"/>
            <a:pathLst>
              <a:path w="2453541" h="490029">
                <a:moveTo>
                  <a:pt x="0" y="0"/>
                </a:moveTo>
                <a:lnTo>
                  <a:pt x="2453542" y="0"/>
                </a:lnTo>
                <a:lnTo>
                  <a:pt x="2453542" y="490029"/>
                </a:lnTo>
                <a:lnTo>
                  <a:pt x="0" y="490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8000"/>
            </a:blip>
            <a:stretch>
              <a:fillRect t="-4025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4839457" y="8768271"/>
            <a:ext cx="2453541" cy="490029"/>
          </a:xfrm>
          <a:custGeom>
            <a:avLst/>
            <a:gdLst/>
            <a:ahLst/>
            <a:cxnLst/>
            <a:rect l="l" t="t" r="r" b="b"/>
            <a:pathLst>
              <a:path w="2453541" h="490029">
                <a:moveTo>
                  <a:pt x="0" y="0"/>
                </a:moveTo>
                <a:lnTo>
                  <a:pt x="2453541" y="0"/>
                </a:lnTo>
                <a:lnTo>
                  <a:pt x="2453541" y="490029"/>
                </a:lnTo>
                <a:lnTo>
                  <a:pt x="0" y="490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8000"/>
            </a:blip>
            <a:stretch>
              <a:fillRect t="-40252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8" name="Group 38"/>
          <p:cNvGrpSpPr/>
          <p:nvPr/>
        </p:nvGrpSpPr>
        <p:grpSpPr>
          <a:xfrm>
            <a:off x="952500" y="4260146"/>
            <a:ext cx="2452487" cy="4739194"/>
            <a:chOff x="0" y="0"/>
            <a:chExt cx="1033933" cy="199797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33933" cy="1997975"/>
            </a:xfrm>
            <a:custGeom>
              <a:avLst/>
              <a:gdLst/>
              <a:ahLst/>
              <a:cxnLst/>
              <a:rect l="l" t="t" r="r" b="b"/>
              <a:pathLst>
                <a:path w="1033933" h="1997975">
                  <a:moveTo>
                    <a:pt x="56822" y="0"/>
                  </a:moveTo>
                  <a:lnTo>
                    <a:pt x="977111" y="0"/>
                  </a:lnTo>
                  <a:cubicBezTo>
                    <a:pt x="992181" y="0"/>
                    <a:pt x="1006634" y="5987"/>
                    <a:pt x="1017290" y="16643"/>
                  </a:cubicBezTo>
                  <a:cubicBezTo>
                    <a:pt x="1027946" y="27299"/>
                    <a:pt x="1033933" y="41752"/>
                    <a:pt x="1033933" y="56822"/>
                  </a:cubicBezTo>
                  <a:lnTo>
                    <a:pt x="1033933" y="1941153"/>
                  </a:lnTo>
                  <a:cubicBezTo>
                    <a:pt x="1033933" y="1956223"/>
                    <a:pt x="1027946" y="1970676"/>
                    <a:pt x="1017290" y="1981332"/>
                  </a:cubicBezTo>
                  <a:cubicBezTo>
                    <a:pt x="1006634" y="1991988"/>
                    <a:pt x="992181" y="1997975"/>
                    <a:pt x="977111" y="1997975"/>
                  </a:cubicBezTo>
                  <a:lnTo>
                    <a:pt x="56822" y="1997975"/>
                  </a:lnTo>
                  <a:cubicBezTo>
                    <a:pt x="41752" y="1997975"/>
                    <a:pt x="27299" y="1991988"/>
                    <a:pt x="16643" y="1981332"/>
                  </a:cubicBezTo>
                  <a:cubicBezTo>
                    <a:pt x="5987" y="1970676"/>
                    <a:pt x="0" y="1956223"/>
                    <a:pt x="0" y="1941153"/>
                  </a:cubicBezTo>
                  <a:lnTo>
                    <a:pt x="0" y="56822"/>
                  </a:lnTo>
                  <a:cubicBezTo>
                    <a:pt x="0" y="41752"/>
                    <a:pt x="5987" y="27299"/>
                    <a:pt x="16643" y="16643"/>
                  </a:cubicBezTo>
                  <a:cubicBezTo>
                    <a:pt x="27299" y="5987"/>
                    <a:pt x="41752" y="0"/>
                    <a:pt x="568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75B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1033933" cy="2026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729891" y="4260146"/>
            <a:ext cx="2452487" cy="4739194"/>
            <a:chOff x="0" y="0"/>
            <a:chExt cx="1033933" cy="199797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33933" cy="1997975"/>
            </a:xfrm>
            <a:custGeom>
              <a:avLst/>
              <a:gdLst/>
              <a:ahLst/>
              <a:cxnLst/>
              <a:rect l="l" t="t" r="r" b="b"/>
              <a:pathLst>
                <a:path w="1033933" h="1997975">
                  <a:moveTo>
                    <a:pt x="56822" y="0"/>
                  </a:moveTo>
                  <a:lnTo>
                    <a:pt x="977111" y="0"/>
                  </a:lnTo>
                  <a:cubicBezTo>
                    <a:pt x="992181" y="0"/>
                    <a:pt x="1006634" y="5987"/>
                    <a:pt x="1017290" y="16643"/>
                  </a:cubicBezTo>
                  <a:cubicBezTo>
                    <a:pt x="1027946" y="27299"/>
                    <a:pt x="1033933" y="41752"/>
                    <a:pt x="1033933" y="56822"/>
                  </a:cubicBezTo>
                  <a:lnTo>
                    <a:pt x="1033933" y="1941153"/>
                  </a:lnTo>
                  <a:cubicBezTo>
                    <a:pt x="1033933" y="1956223"/>
                    <a:pt x="1027946" y="1970676"/>
                    <a:pt x="1017290" y="1981332"/>
                  </a:cubicBezTo>
                  <a:cubicBezTo>
                    <a:pt x="1006634" y="1991988"/>
                    <a:pt x="992181" y="1997975"/>
                    <a:pt x="977111" y="1997975"/>
                  </a:cubicBezTo>
                  <a:lnTo>
                    <a:pt x="56822" y="1997975"/>
                  </a:lnTo>
                  <a:cubicBezTo>
                    <a:pt x="41752" y="1997975"/>
                    <a:pt x="27299" y="1991988"/>
                    <a:pt x="16643" y="1981332"/>
                  </a:cubicBezTo>
                  <a:cubicBezTo>
                    <a:pt x="5987" y="1970676"/>
                    <a:pt x="0" y="1956223"/>
                    <a:pt x="0" y="1941153"/>
                  </a:cubicBezTo>
                  <a:lnTo>
                    <a:pt x="0" y="56822"/>
                  </a:lnTo>
                  <a:cubicBezTo>
                    <a:pt x="0" y="41752"/>
                    <a:pt x="5987" y="27299"/>
                    <a:pt x="16643" y="16643"/>
                  </a:cubicBezTo>
                  <a:cubicBezTo>
                    <a:pt x="27299" y="5987"/>
                    <a:pt x="41752" y="0"/>
                    <a:pt x="568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75B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1033933" cy="2026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952500" y="3685334"/>
            <a:ext cx="3332277" cy="1157991"/>
          </a:xfrm>
          <a:custGeom>
            <a:avLst/>
            <a:gdLst/>
            <a:ahLst/>
            <a:cxnLst/>
            <a:rect l="l" t="t" r="r" b="b"/>
            <a:pathLst>
              <a:path w="3332277" h="1157991">
                <a:moveTo>
                  <a:pt x="0" y="0"/>
                </a:moveTo>
                <a:lnTo>
                  <a:pt x="3332277" y="0"/>
                </a:lnTo>
                <a:lnTo>
                  <a:pt x="3332277" y="1157991"/>
                </a:lnTo>
                <a:lnTo>
                  <a:pt x="0" y="1157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3729891" y="3685334"/>
            <a:ext cx="3332277" cy="1157991"/>
          </a:xfrm>
          <a:custGeom>
            <a:avLst/>
            <a:gdLst/>
            <a:ahLst/>
            <a:cxnLst/>
            <a:rect l="l" t="t" r="r" b="b"/>
            <a:pathLst>
              <a:path w="3332277" h="1157991">
                <a:moveTo>
                  <a:pt x="0" y="0"/>
                </a:moveTo>
                <a:lnTo>
                  <a:pt x="3332278" y="0"/>
                </a:lnTo>
                <a:lnTo>
                  <a:pt x="3332278" y="1157991"/>
                </a:lnTo>
                <a:lnTo>
                  <a:pt x="0" y="1157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6" name="Group 46"/>
          <p:cNvGrpSpPr/>
          <p:nvPr/>
        </p:nvGrpSpPr>
        <p:grpSpPr>
          <a:xfrm>
            <a:off x="6507283" y="4260146"/>
            <a:ext cx="2452487" cy="4739194"/>
            <a:chOff x="0" y="0"/>
            <a:chExt cx="1033933" cy="199797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033933" cy="1997975"/>
            </a:xfrm>
            <a:custGeom>
              <a:avLst/>
              <a:gdLst/>
              <a:ahLst/>
              <a:cxnLst/>
              <a:rect l="l" t="t" r="r" b="b"/>
              <a:pathLst>
                <a:path w="1033933" h="1997975">
                  <a:moveTo>
                    <a:pt x="56822" y="0"/>
                  </a:moveTo>
                  <a:lnTo>
                    <a:pt x="977111" y="0"/>
                  </a:lnTo>
                  <a:cubicBezTo>
                    <a:pt x="992181" y="0"/>
                    <a:pt x="1006634" y="5987"/>
                    <a:pt x="1017290" y="16643"/>
                  </a:cubicBezTo>
                  <a:cubicBezTo>
                    <a:pt x="1027946" y="27299"/>
                    <a:pt x="1033933" y="41752"/>
                    <a:pt x="1033933" y="56822"/>
                  </a:cubicBezTo>
                  <a:lnTo>
                    <a:pt x="1033933" y="1941153"/>
                  </a:lnTo>
                  <a:cubicBezTo>
                    <a:pt x="1033933" y="1956223"/>
                    <a:pt x="1027946" y="1970676"/>
                    <a:pt x="1017290" y="1981332"/>
                  </a:cubicBezTo>
                  <a:cubicBezTo>
                    <a:pt x="1006634" y="1991988"/>
                    <a:pt x="992181" y="1997975"/>
                    <a:pt x="977111" y="1997975"/>
                  </a:cubicBezTo>
                  <a:lnTo>
                    <a:pt x="56822" y="1997975"/>
                  </a:lnTo>
                  <a:cubicBezTo>
                    <a:pt x="41752" y="1997975"/>
                    <a:pt x="27299" y="1991988"/>
                    <a:pt x="16643" y="1981332"/>
                  </a:cubicBezTo>
                  <a:cubicBezTo>
                    <a:pt x="5987" y="1970676"/>
                    <a:pt x="0" y="1956223"/>
                    <a:pt x="0" y="1941153"/>
                  </a:cubicBezTo>
                  <a:lnTo>
                    <a:pt x="0" y="56822"/>
                  </a:lnTo>
                  <a:cubicBezTo>
                    <a:pt x="0" y="41752"/>
                    <a:pt x="5987" y="27299"/>
                    <a:pt x="16643" y="16643"/>
                  </a:cubicBezTo>
                  <a:cubicBezTo>
                    <a:pt x="27299" y="5987"/>
                    <a:pt x="41752" y="0"/>
                    <a:pt x="568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75B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1033933" cy="2026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>
            <a:off x="6507283" y="3685334"/>
            <a:ext cx="3332277" cy="1157991"/>
          </a:xfrm>
          <a:custGeom>
            <a:avLst/>
            <a:gdLst/>
            <a:ahLst/>
            <a:cxnLst/>
            <a:rect l="l" t="t" r="r" b="b"/>
            <a:pathLst>
              <a:path w="3332277" h="1157991">
                <a:moveTo>
                  <a:pt x="0" y="0"/>
                </a:moveTo>
                <a:lnTo>
                  <a:pt x="3332277" y="0"/>
                </a:lnTo>
                <a:lnTo>
                  <a:pt x="3332277" y="1157991"/>
                </a:lnTo>
                <a:lnTo>
                  <a:pt x="0" y="1157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0" name="Group 50"/>
          <p:cNvGrpSpPr/>
          <p:nvPr/>
        </p:nvGrpSpPr>
        <p:grpSpPr>
          <a:xfrm>
            <a:off x="9284674" y="4260146"/>
            <a:ext cx="2452487" cy="4739194"/>
            <a:chOff x="0" y="0"/>
            <a:chExt cx="1033933" cy="1997975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33933" cy="1997975"/>
            </a:xfrm>
            <a:custGeom>
              <a:avLst/>
              <a:gdLst/>
              <a:ahLst/>
              <a:cxnLst/>
              <a:rect l="l" t="t" r="r" b="b"/>
              <a:pathLst>
                <a:path w="1033933" h="1997975">
                  <a:moveTo>
                    <a:pt x="56822" y="0"/>
                  </a:moveTo>
                  <a:lnTo>
                    <a:pt x="977111" y="0"/>
                  </a:lnTo>
                  <a:cubicBezTo>
                    <a:pt x="992181" y="0"/>
                    <a:pt x="1006634" y="5987"/>
                    <a:pt x="1017290" y="16643"/>
                  </a:cubicBezTo>
                  <a:cubicBezTo>
                    <a:pt x="1027946" y="27299"/>
                    <a:pt x="1033933" y="41752"/>
                    <a:pt x="1033933" y="56822"/>
                  </a:cubicBezTo>
                  <a:lnTo>
                    <a:pt x="1033933" y="1941153"/>
                  </a:lnTo>
                  <a:cubicBezTo>
                    <a:pt x="1033933" y="1956223"/>
                    <a:pt x="1027946" y="1970676"/>
                    <a:pt x="1017290" y="1981332"/>
                  </a:cubicBezTo>
                  <a:cubicBezTo>
                    <a:pt x="1006634" y="1991988"/>
                    <a:pt x="992181" y="1997975"/>
                    <a:pt x="977111" y="1997975"/>
                  </a:cubicBezTo>
                  <a:lnTo>
                    <a:pt x="56822" y="1997975"/>
                  </a:lnTo>
                  <a:cubicBezTo>
                    <a:pt x="41752" y="1997975"/>
                    <a:pt x="27299" y="1991988"/>
                    <a:pt x="16643" y="1981332"/>
                  </a:cubicBezTo>
                  <a:cubicBezTo>
                    <a:pt x="5987" y="1970676"/>
                    <a:pt x="0" y="1956223"/>
                    <a:pt x="0" y="1941153"/>
                  </a:cubicBezTo>
                  <a:lnTo>
                    <a:pt x="0" y="56822"/>
                  </a:lnTo>
                  <a:cubicBezTo>
                    <a:pt x="0" y="41752"/>
                    <a:pt x="5987" y="27299"/>
                    <a:pt x="16643" y="16643"/>
                  </a:cubicBezTo>
                  <a:cubicBezTo>
                    <a:pt x="27299" y="5987"/>
                    <a:pt x="41752" y="0"/>
                    <a:pt x="568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75B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1033933" cy="2026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059716" y="4260146"/>
            <a:ext cx="2452487" cy="4739194"/>
            <a:chOff x="0" y="0"/>
            <a:chExt cx="1033933" cy="1997975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33933" cy="1997975"/>
            </a:xfrm>
            <a:custGeom>
              <a:avLst/>
              <a:gdLst/>
              <a:ahLst/>
              <a:cxnLst/>
              <a:rect l="l" t="t" r="r" b="b"/>
              <a:pathLst>
                <a:path w="1033933" h="1997975">
                  <a:moveTo>
                    <a:pt x="56822" y="0"/>
                  </a:moveTo>
                  <a:lnTo>
                    <a:pt x="977111" y="0"/>
                  </a:lnTo>
                  <a:cubicBezTo>
                    <a:pt x="992181" y="0"/>
                    <a:pt x="1006634" y="5987"/>
                    <a:pt x="1017290" y="16643"/>
                  </a:cubicBezTo>
                  <a:cubicBezTo>
                    <a:pt x="1027946" y="27299"/>
                    <a:pt x="1033933" y="41752"/>
                    <a:pt x="1033933" y="56822"/>
                  </a:cubicBezTo>
                  <a:lnTo>
                    <a:pt x="1033933" y="1941153"/>
                  </a:lnTo>
                  <a:cubicBezTo>
                    <a:pt x="1033933" y="1956223"/>
                    <a:pt x="1027946" y="1970676"/>
                    <a:pt x="1017290" y="1981332"/>
                  </a:cubicBezTo>
                  <a:cubicBezTo>
                    <a:pt x="1006634" y="1991988"/>
                    <a:pt x="992181" y="1997975"/>
                    <a:pt x="977111" y="1997975"/>
                  </a:cubicBezTo>
                  <a:lnTo>
                    <a:pt x="56822" y="1997975"/>
                  </a:lnTo>
                  <a:cubicBezTo>
                    <a:pt x="41752" y="1997975"/>
                    <a:pt x="27299" y="1991988"/>
                    <a:pt x="16643" y="1981332"/>
                  </a:cubicBezTo>
                  <a:cubicBezTo>
                    <a:pt x="5987" y="1970676"/>
                    <a:pt x="0" y="1956223"/>
                    <a:pt x="0" y="1941153"/>
                  </a:cubicBezTo>
                  <a:lnTo>
                    <a:pt x="0" y="56822"/>
                  </a:lnTo>
                  <a:cubicBezTo>
                    <a:pt x="0" y="41752"/>
                    <a:pt x="5987" y="27299"/>
                    <a:pt x="16643" y="16643"/>
                  </a:cubicBezTo>
                  <a:cubicBezTo>
                    <a:pt x="27299" y="5987"/>
                    <a:pt x="41752" y="0"/>
                    <a:pt x="568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75B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1033933" cy="2026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56" name="Freeform 56"/>
          <p:cNvSpPr/>
          <p:nvPr/>
        </p:nvSpPr>
        <p:spPr>
          <a:xfrm>
            <a:off x="9284674" y="3685334"/>
            <a:ext cx="3332277" cy="1157991"/>
          </a:xfrm>
          <a:custGeom>
            <a:avLst/>
            <a:gdLst/>
            <a:ahLst/>
            <a:cxnLst/>
            <a:rect l="l" t="t" r="r" b="b"/>
            <a:pathLst>
              <a:path w="3332277" h="1157991">
                <a:moveTo>
                  <a:pt x="0" y="0"/>
                </a:moveTo>
                <a:lnTo>
                  <a:pt x="3332277" y="0"/>
                </a:lnTo>
                <a:lnTo>
                  <a:pt x="3332277" y="1157991"/>
                </a:lnTo>
                <a:lnTo>
                  <a:pt x="0" y="1157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Freeform 57"/>
          <p:cNvSpPr/>
          <p:nvPr/>
        </p:nvSpPr>
        <p:spPr>
          <a:xfrm>
            <a:off x="12059716" y="3685334"/>
            <a:ext cx="3332277" cy="1157991"/>
          </a:xfrm>
          <a:custGeom>
            <a:avLst/>
            <a:gdLst/>
            <a:ahLst/>
            <a:cxnLst/>
            <a:rect l="l" t="t" r="r" b="b"/>
            <a:pathLst>
              <a:path w="3332277" h="1157991">
                <a:moveTo>
                  <a:pt x="0" y="0"/>
                </a:moveTo>
                <a:lnTo>
                  <a:pt x="3332277" y="0"/>
                </a:lnTo>
                <a:lnTo>
                  <a:pt x="3332277" y="1157991"/>
                </a:lnTo>
                <a:lnTo>
                  <a:pt x="0" y="1157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8" name="Group 58"/>
          <p:cNvGrpSpPr/>
          <p:nvPr/>
        </p:nvGrpSpPr>
        <p:grpSpPr>
          <a:xfrm>
            <a:off x="14834757" y="4260146"/>
            <a:ext cx="2452487" cy="4739194"/>
            <a:chOff x="0" y="0"/>
            <a:chExt cx="1033933" cy="199797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033933" cy="1997975"/>
            </a:xfrm>
            <a:custGeom>
              <a:avLst/>
              <a:gdLst/>
              <a:ahLst/>
              <a:cxnLst/>
              <a:rect l="l" t="t" r="r" b="b"/>
              <a:pathLst>
                <a:path w="1033933" h="1997975">
                  <a:moveTo>
                    <a:pt x="56822" y="0"/>
                  </a:moveTo>
                  <a:lnTo>
                    <a:pt x="977111" y="0"/>
                  </a:lnTo>
                  <a:cubicBezTo>
                    <a:pt x="992181" y="0"/>
                    <a:pt x="1006634" y="5987"/>
                    <a:pt x="1017290" y="16643"/>
                  </a:cubicBezTo>
                  <a:cubicBezTo>
                    <a:pt x="1027946" y="27299"/>
                    <a:pt x="1033933" y="41752"/>
                    <a:pt x="1033933" y="56822"/>
                  </a:cubicBezTo>
                  <a:lnTo>
                    <a:pt x="1033933" y="1941153"/>
                  </a:lnTo>
                  <a:cubicBezTo>
                    <a:pt x="1033933" y="1956223"/>
                    <a:pt x="1027946" y="1970676"/>
                    <a:pt x="1017290" y="1981332"/>
                  </a:cubicBezTo>
                  <a:cubicBezTo>
                    <a:pt x="1006634" y="1991988"/>
                    <a:pt x="992181" y="1997975"/>
                    <a:pt x="977111" y="1997975"/>
                  </a:cubicBezTo>
                  <a:lnTo>
                    <a:pt x="56822" y="1997975"/>
                  </a:lnTo>
                  <a:cubicBezTo>
                    <a:pt x="41752" y="1997975"/>
                    <a:pt x="27299" y="1991988"/>
                    <a:pt x="16643" y="1981332"/>
                  </a:cubicBezTo>
                  <a:cubicBezTo>
                    <a:pt x="5987" y="1970676"/>
                    <a:pt x="0" y="1956223"/>
                    <a:pt x="0" y="1941153"/>
                  </a:cubicBezTo>
                  <a:lnTo>
                    <a:pt x="0" y="56822"/>
                  </a:lnTo>
                  <a:cubicBezTo>
                    <a:pt x="0" y="41752"/>
                    <a:pt x="5987" y="27299"/>
                    <a:pt x="16643" y="16643"/>
                  </a:cubicBezTo>
                  <a:cubicBezTo>
                    <a:pt x="27299" y="5987"/>
                    <a:pt x="41752" y="0"/>
                    <a:pt x="568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75B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28575"/>
              <a:ext cx="1033933" cy="2026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61" name="Freeform 61"/>
          <p:cNvSpPr/>
          <p:nvPr/>
        </p:nvSpPr>
        <p:spPr>
          <a:xfrm>
            <a:off x="14834757" y="3685334"/>
            <a:ext cx="3332277" cy="1157991"/>
          </a:xfrm>
          <a:custGeom>
            <a:avLst/>
            <a:gdLst/>
            <a:ahLst/>
            <a:cxnLst/>
            <a:rect l="l" t="t" r="r" b="b"/>
            <a:pathLst>
              <a:path w="3332277" h="1157991">
                <a:moveTo>
                  <a:pt x="0" y="0"/>
                </a:moveTo>
                <a:lnTo>
                  <a:pt x="3332278" y="0"/>
                </a:lnTo>
                <a:lnTo>
                  <a:pt x="3332278" y="1157991"/>
                </a:lnTo>
                <a:lnTo>
                  <a:pt x="0" y="1157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2" name="Group 62"/>
          <p:cNvGrpSpPr/>
          <p:nvPr/>
        </p:nvGrpSpPr>
        <p:grpSpPr>
          <a:xfrm>
            <a:off x="1145528" y="3887923"/>
            <a:ext cx="744446" cy="744446"/>
            <a:chOff x="0" y="0"/>
            <a:chExt cx="812800" cy="812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E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3930385" y="3887923"/>
            <a:ext cx="744446" cy="744446"/>
            <a:chOff x="0" y="0"/>
            <a:chExt cx="812800" cy="8128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E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715242" y="3887923"/>
            <a:ext cx="744446" cy="744446"/>
            <a:chOff x="0" y="0"/>
            <a:chExt cx="812800" cy="8128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E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500099" y="3887923"/>
            <a:ext cx="744446" cy="744446"/>
            <a:chOff x="0" y="0"/>
            <a:chExt cx="812800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E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2272985" y="3887923"/>
            <a:ext cx="744446" cy="744446"/>
            <a:chOff x="0" y="0"/>
            <a:chExt cx="812800" cy="81280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E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5028010" y="3887923"/>
            <a:ext cx="744446" cy="744446"/>
            <a:chOff x="0" y="0"/>
            <a:chExt cx="812800" cy="8128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E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7335500" y="3831539"/>
            <a:ext cx="3086100" cy="653492"/>
            <a:chOff x="0" y="0"/>
            <a:chExt cx="812800" cy="172113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2800" cy="172113"/>
            </a:xfrm>
            <a:custGeom>
              <a:avLst/>
              <a:gdLst/>
              <a:ahLst/>
              <a:cxnLst/>
              <a:rect l="l" t="t" r="r" b="b"/>
              <a:pathLst>
                <a:path w="812800" h="172113">
                  <a:moveTo>
                    <a:pt x="0" y="0"/>
                  </a:moveTo>
                  <a:lnTo>
                    <a:pt x="812800" y="0"/>
                  </a:lnTo>
                  <a:lnTo>
                    <a:pt x="812800" y="172113"/>
                  </a:lnTo>
                  <a:lnTo>
                    <a:pt x="0" y="172113"/>
                  </a:lnTo>
                  <a:close/>
                </a:path>
              </a:pathLst>
            </a:custGeom>
            <a:solidFill>
              <a:srgbClr val="0075B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812800" cy="2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3" name="Freeform 83"/>
          <p:cNvSpPr/>
          <p:nvPr/>
        </p:nvSpPr>
        <p:spPr>
          <a:xfrm>
            <a:off x="4594897" y="5421072"/>
            <a:ext cx="722475" cy="641033"/>
          </a:xfrm>
          <a:custGeom>
            <a:avLst/>
            <a:gdLst/>
            <a:ahLst/>
            <a:cxnLst/>
            <a:rect l="l" t="t" r="r" b="b"/>
            <a:pathLst>
              <a:path w="722475" h="641033">
                <a:moveTo>
                  <a:pt x="0" y="0"/>
                </a:moveTo>
                <a:lnTo>
                  <a:pt x="722476" y="0"/>
                </a:lnTo>
                <a:lnTo>
                  <a:pt x="722476" y="641032"/>
                </a:lnTo>
                <a:lnTo>
                  <a:pt x="0" y="641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4" name="Freeform 84"/>
          <p:cNvSpPr/>
          <p:nvPr/>
        </p:nvSpPr>
        <p:spPr>
          <a:xfrm>
            <a:off x="7492848" y="5421072"/>
            <a:ext cx="481357" cy="641033"/>
          </a:xfrm>
          <a:custGeom>
            <a:avLst/>
            <a:gdLst/>
            <a:ahLst/>
            <a:cxnLst/>
            <a:rect l="l" t="t" r="r" b="b"/>
            <a:pathLst>
              <a:path w="481357" h="641033">
                <a:moveTo>
                  <a:pt x="0" y="0"/>
                </a:moveTo>
                <a:lnTo>
                  <a:pt x="481357" y="0"/>
                </a:lnTo>
                <a:lnTo>
                  <a:pt x="481357" y="641032"/>
                </a:lnTo>
                <a:lnTo>
                  <a:pt x="0" y="641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5" name="Freeform 85"/>
          <p:cNvSpPr/>
          <p:nvPr/>
        </p:nvSpPr>
        <p:spPr>
          <a:xfrm>
            <a:off x="10248677" y="5421072"/>
            <a:ext cx="524481" cy="641033"/>
          </a:xfrm>
          <a:custGeom>
            <a:avLst/>
            <a:gdLst/>
            <a:ahLst/>
            <a:cxnLst/>
            <a:rect l="l" t="t" r="r" b="b"/>
            <a:pathLst>
              <a:path w="524481" h="641033">
                <a:moveTo>
                  <a:pt x="0" y="0"/>
                </a:moveTo>
                <a:lnTo>
                  <a:pt x="524481" y="0"/>
                </a:lnTo>
                <a:lnTo>
                  <a:pt x="524481" y="641032"/>
                </a:lnTo>
                <a:lnTo>
                  <a:pt x="0" y="641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6" name="Freeform 86"/>
          <p:cNvSpPr/>
          <p:nvPr/>
        </p:nvSpPr>
        <p:spPr>
          <a:xfrm>
            <a:off x="12965443" y="5421072"/>
            <a:ext cx="641032" cy="641033"/>
          </a:xfrm>
          <a:custGeom>
            <a:avLst/>
            <a:gdLst/>
            <a:ahLst/>
            <a:cxnLst/>
            <a:rect l="l" t="t" r="r" b="b"/>
            <a:pathLst>
              <a:path w="641032" h="641033">
                <a:moveTo>
                  <a:pt x="0" y="0"/>
                </a:moveTo>
                <a:lnTo>
                  <a:pt x="641033" y="0"/>
                </a:lnTo>
                <a:lnTo>
                  <a:pt x="641033" y="641032"/>
                </a:lnTo>
                <a:lnTo>
                  <a:pt x="0" y="641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7" name="Freeform 87"/>
          <p:cNvSpPr/>
          <p:nvPr/>
        </p:nvSpPr>
        <p:spPr>
          <a:xfrm>
            <a:off x="15740485" y="5421072"/>
            <a:ext cx="641032" cy="641033"/>
          </a:xfrm>
          <a:custGeom>
            <a:avLst/>
            <a:gdLst/>
            <a:ahLst/>
            <a:cxnLst/>
            <a:rect l="l" t="t" r="r" b="b"/>
            <a:pathLst>
              <a:path w="641032" h="641033">
                <a:moveTo>
                  <a:pt x="0" y="0"/>
                </a:moveTo>
                <a:lnTo>
                  <a:pt x="641032" y="0"/>
                </a:lnTo>
                <a:lnTo>
                  <a:pt x="641032" y="641032"/>
                </a:lnTo>
                <a:lnTo>
                  <a:pt x="0" y="641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8" name="Freeform 88"/>
          <p:cNvSpPr/>
          <p:nvPr/>
        </p:nvSpPr>
        <p:spPr>
          <a:xfrm>
            <a:off x="1822558" y="5421072"/>
            <a:ext cx="641033" cy="641033"/>
          </a:xfrm>
          <a:custGeom>
            <a:avLst/>
            <a:gdLst/>
            <a:ahLst/>
            <a:cxnLst/>
            <a:rect l="l" t="t" r="r" b="b"/>
            <a:pathLst>
              <a:path w="641033" h="641033">
                <a:moveTo>
                  <a:pt x="0" y="0"/>
                </a:moveTo>
                <a:lnTo>
                  <a:pt x="641033" y="0"/>
                </a:lnTo>
                <a:lnTo>
                  <a:pt x="641033" y="641032"/>
                </a:lnTo>
                <a:lnTo>
                  <a:pt x="0" y="641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9" name="TextBox 89"/>
          <p:cNvSpPr txBox="1"/>
          <p:nvPr/>
        </p:nvSpPr>
        <p:spPr>
          <a:xfrm>
            <a:off x="2142221" y="3951319"/>
            <a:ext cx="1117273" cy="6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Step</a:t>
            </a:r>
          </a:p>
          <a:p>
            <a:pPr marL="0" lvl="0" indent="0"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4929621" y="3951319"/>
            <a:ext cx="1117273" cy="6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Step</a:t>
            </a:r>
          </a:p>
          <a:p>
            <a:pPr marL="0" lvl="0" indent="0"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7717021" y="3951319"/>
            <a:ext cx="1117273" cy="6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Step</a:t>
            </a:r>
          </a:p>
          <a:p>
            <a:pPr marL="0" lvl="0" indent="0"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0504421" y="3951319"/>
            <a:ext cx="1117273" cy="6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Step</a:t>
            </a:r>
          </a:p>
          <a:p>
            <a:pPr marL="0" lvl="0" indent="0"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04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3291821" y="3951319"/>
            <a:ext cx="1117273" cy="6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899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Step</a:t>
            </a:r>
          </a:p>
          <a:p>
            <a:pPr marL="0" lvl="0" indent="0" algn="l">
              <a:lnSpc>
                <a:spcPts val="2450"/>
              </a:lnSpc>
            </a:pPr>
            <a:r>
              <a:rPr lang="en-US" sz="1899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05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6079220" y="3951319"/>
            <a:ext cx="1117273" cy="6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Step</a:t>
            </a:r>
          </a:p>
          <a:p>
            <a:pPr marL="0" lvl="0" indent="0" algn="l">
              <a:lnSpc>
                <a:spcPts val="2450"/>
              </a:lnSpc>
            </a:pPr>
            <a:r>
              <a:rPr lang="en-US" sz="18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06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229148" y="6917476"/>
            <a:ext cx="18991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gradFill>
                  <a:gsLst>
                    <a:gs pos="0">
                      <a:srgbClr val="1800AD">
                        <a:alpha val="100000"/>
                      </a:srgbClr>
                    </a:gs>
                    <a:gs pos="100000">
                      <a:srgbClr val="012F6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DATA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006540" y="6917476"/>
            <a:ext cx="18991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gradFill>
                  <a:gsLst>
                    <a:gs pos="0">
                      <a:srgbClr val="1800AD">
                        <a:alpha val="100000"/>
                      </a:srgbClr>
                    </a:gs>
                    <a:gs pos="100000">
                      <a:srgbClr val="012F6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PROCESSING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6783931" y="6917476"/>
            <a:ext cx="18991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gradFill>
                  <a:gsLst>
                    <a:gs pos="0">
                      <a:srgbClr val="1800AD">
                        <a:alpha val="100000"/>
                      </a:srgbClr>
                    </a:gs>
                    <a:gs pos="100000">
                      <a:srgbClr val="012F6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MODELLING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9450507" y="6917476"/>
            <a:ext cx="212082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gradFill>
                  <a:gsLst>
                    <a:gs pos="0">
                      <a:srgbClr val="1800AD">
                        <a:alpha val="100000"/>
                      </a:srgbClr>
                    </a:gs>
                    <a:gs pos="100000">
                      <a:srgbClr val="012F6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ANALYSIS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9450507" y="7319084"/>
            <a:ext cx="2120822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Scenarios, calculations, or simulations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2336364" y="6917476"/>
            <a:ext cx="18991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gradFill>
                  <a:gsLst>
                    <a:gs pos="0">
                      <a:srgbClr val="1800AD">
                        <a:alpha val="100000"/>
                      </a:srgbClr>
                    </a:gs>
                    <a:gs pos="100000">
                      <a:srgbClr val="012F6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VALIDATION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5111406" y="6917476"/>
            <a:ext cx="189919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gradFill>
                  <a:gsLst>
                    <a:gs pos="0">
                      <a:srgbClr val="1800AD">
                        <a:alpha val="100000"/>
                      </a:srgbClr>
                    </a:gs>
                    <a:gs pos="100000">
                      <a:srgbClr val="012F6A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EVALUATION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656610" y="7357532"/>
            <a:ext cx="2120822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Method, model, or framework applied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2213411" y="7319084"/>
            <a:ext cx="2120822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Comparison with field data or literature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4997978" y="7357532"/>
            <a:ext cx="2120822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Criteria or indicators used to judge results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881636" y="7357532"/>
            <a:ext cx="2120822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Cleaning, screening, and data preparation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132819" y="7319084"/>
            <a:ext cx="2120822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Sources, location, period, and sample size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C84CD4D-0408-5411-1084-2A3CDB07F45B}"/>
              </a:ext>
            </a:extLst>
          </p:cNvPr>
          <p:cNvGrpSpPr/>
          <p:nvPr/>
        </p:nvGrpSpPr>
        <p:grpSpPr>
          <a:xfrm>
            <a:off x="0" y="9450213"/>
            <a:ext cx="19680903" cy="836787"/>
            <a:chOff x="0" y="9450213"/>
            <a:chExt cx="19680903" cy="836787"/>
          </a:xfrm>
        </p:grpSpPr>
        <p:grpSp>
          <p:nvGrpSpPr>
            <p:cNvPr id="117" name="Group 27">
              <a:extLst>
                <a:ext uri="{FF2B5EF4-FFF2-40B4-BE49-F238E27FC236}">
                  <a16:creationId xmlns:a16="http://schemas.microsoft.com/office/drawing/2014/main" id="{4695FF2B-864A-083A-C777-C8576E7B922B}"/>
                </a:ext>
              </a:extLst>
            </p:cNvPr>
            <p:cNvGrpSpPr/>
            <p:nvPr/>
          </p:nvGrpSpPr>
          <p:grpSpPr>
            <a:xfrm>
              <a:off x="0" y="9450213"/>
              <a:ext cx="19680903" cy="836787"/>
              <a:chOff x="-1022044" y="-38100"/>
              <a:chExt cx="5183447" cy="220388"/>
            </a:xfrm>
          </p:grpSpPr>
          <p:sp>
            <p:nvSpPr>
              <p:cNvPr id="124" name="Freeform 28">
                <a:extLst>
                  <a:ext uri="{FF2B5EF4-FFF2-40B4-BE49-F238E27FC236}">
                    <a16:creationId xmlns:a16="http://schemas.microsoft.com/office/drawing/2014/main" id="{07445F3B-7B9A-2BA8-13F9-D18E8EBCCE6E}"/>
                  </a:ext>
                </a:extLst>
              </p:cNvPr>
              <p:cNvSpPr/>
              <p:nvPr/>
            </p:nvSpPr>
            <p:spPr>
              <a:xfrm>
                <a:off x="-1022044" y="0"/>
                <a:ext cx="4896868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TextBox 29">
                <a:extLst>
                  <a:ext uri="{FF2B5EF4-FFF2-40B4-BE49-F238E27FC236}">
                    <a16:creationId xmlns:a16="http://schemas.microsoft.com/office/drawing/2014/main" id="{09A0B683-A1E5-C8E4-CAB0-649E2EE37D1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18" name="Freeform 30">
              <a:extLst>
                <a:ext uri="{FF2B5EF4-FFF2-40B4-BE49-F238E27FC236}">
                  <a16:creationId xmlns:a16="http://schemas.microsoft.com/office/drawing/2014/main" id="{0D553297-CACE-8BD0-B304-0DAB7A7CA718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TextBox 31">
              <a:extLst>
                <a:ext uri="{FF2B5EF4-FFF2-40B4-BE49-F238E27FC236}">
                  <a16:creationId xmlns:a16="http://schemas.microsoft.com/office/drawing/2014/main" id="{77F4167E-DB43-E507-E002-95356A0AF7C8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120" name="Freeform 32">
              <a:extLst>
                <a:ext uri="{FF2B5EF4-FFF2-40B4-BE49-F238E27FC236}">
                  <a16:creationId xmlns:a16="http://schemas.microsoft.com/office/drawing/2014/main" id="{E4D802C8-508C-7A01-1FCA-5BAD7C580543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TextBox 33">
              <a:extLst>
                <a:ext uri="{FF2B5EF4-FFF2-40B4-BE49-F238E27FC236}">
                  <a16:creationId xmlns:a16="http://schemas.microsoft.com/office/drawing/2014/main" id="{96121DE1-5EFC-0215-A765-2B446B950CEB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122" name="TextBox 34">
              <a:extLst>
                <a:ext uri="{FF2B5EF4-FFF2-40B4-BE49-F238E27FC236}">
                  <a16:creationId xmlns:a16="http://schemas.microsoft.com/office/drawing/2014/main" id="{1F490CB8-EDB0-41ED-A38F-3023FCE09053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123" name="Freeform 35">
              <a:extLst>
                <a:ext uri="{FF2B5EF4-FFF2-40B4-BE49-F238E27FC236}">
                  <a16:creationId xmlns:a16="http://schemas.microsoft.com/office/drawing/2014/main" id="{204D49B9-D492-A1E6-78E7-CB2F29F4683B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7CCDC93-E40C-0952-D60F-7F20BBB6EF22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127" name="Group 27">
              <a:extLst>
                <a:ext uri="{FF2B5EF4-FFF2-40B4-BE49-F238E27FC236}">
                  <a16:creationId xmlns:a16="http://schemas.microsoft.com/office/drawing/2014/main" id="{A895E4A6-CF97-44D3-8F4F-2B7A0FC47D76}"/>
                </a:ext>
              </a:extLst>
            </p:cNvPr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129" name="Freeform 28">
                <a:extLst>
                  <a:ext uri="{FF2B5EF4-FFF2-40B4-BE49-F238E27FC236}">
                    <a16:creationId xmlns:a16="http://schemas.microsoft.com/office/drawing/2014/main" id="{433B372E-90EF-AA4A-396B-005CC18ACD90}"/>
                  </a:ext>
                </a:extLst>
              </p:cNvPr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TextBox 29">
                <a:extLst>
                  <a:ext uri="{FF2B5EF4-FFF2-40B4-BE49-F238E27FC236}">
                    <a16:creationId xmlns:a16="http://schemas.microsoft.com/office/drawing/2014/main" id="{BBDAD768-B500-3599-BE98-EEA42393CE0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28" name="TextBox 30">
              <a:extLst>
                <a:ext uri="{FF2B5EF4-FFF2-40B4-BE49-F238E27FC236}">
                  <a16:creationId xmlns:a16="http://schemas.microsoft.com/office/drawing/2014/main" id="{449F4B9A-F83E-A802-A36C-0A183EE6193C}"/>
                </a:ext>
              </a:extLst>
            </p:cNvPr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METHODOLOGY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4D6F053-F101-439A-8629-990518002CC5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132" name="Group 6">
              <a:extLst>
                <a:ext uri="{FF2B5EF4-FFF2-40B4-BE49-F238E27FC236}">
                  <a16:creationId xmlns:a16="http://schemas.microsoft.com/office/drawing/2014/main" id="{9BA92AA7-B98D-217F-B458-2FCF71B7248A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135" name="Freeform 7">
                <a:extLst>
                  <a:ext uri="{FF2B5EF4-FFF2-40B4-BE49-F238E27FC236}">
                    <a16:creationId xmlns:a16="http://schemas.microsoft.com/office/drawing/2014/main" id="{B58149FD-A5BE-6C49-AB18-22EB55674A88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TextBox 8">
                <a:extLst>
                  <a:ext uri="{FF2B5EF4-FFF2-40B4-BE49-F238E27FC236}">
                    <a16:creationId xmlns:a16="http://schemas.microsoft.com/office/drawing/2014/main" id="{478C9E8E-0F3D-BA0A-2783-966E7D1BA4DC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137" name="AutoShape 9">
                <a:extLst>
                  <a:ext uri="{FF2B5EF4-FFF2-40B4-BE49-F238E27FC236}">
                    <a16:creationId xmlns:a16="http://schemas.microsoft.com/office/drawing/2014/main" id="{54BD1B84-2E42-3F79-F39E-508CF6D11856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10">
                <a:extLst>
                  <a:ext uri="{FF2B5EF4-FFF2-40B4-BE49-F238E27FC236}">
                    <a16:creationId xmlns:a16="http://schemas.microsoft.com/office/drawing/2014/main" id="{CFC32846-95B2-843B-7894-036C51436516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1">
                <a:extLst>
                  <a:ext uri="{FF2B5EF4-FFF2-40B4-BE49-F238E27FC236}">
                    <a16:creationId xmlns:a16="http://schemas.microsoft.com/office/drawing/2014/main" id="{D8220018-92A1-09F3-3722-A434B846086A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33" name="AutoShape 9">
              <a:extLst>
                <a:ext uri="{FF2B5EF4-FFF2-40B4-BE49-F238E27FC236}">
                  <a16:creationId xmlns:a16="http://schemas.microsoft.com/office/drawing/2014/main" id="{5E5DD891-A3B5-DE4B-0F94-3C26565E8E84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AutoShape 9">
              <a:extLst>
                <a:ext uri="{FF2B5EF4-FFF2-40B4-BE49-F238E27FC236}">
                  <a16:creationId xmlns:a16="http://schemas.microsoft.com/office/drawing/2014/main" id="{F5DD447A-0924-74E2-C348-6914E15B6C6D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TextBox 26">
            <a:extLst>
              <a:ext uri="{FF2B5EF4-FFF2-40B4-BE49-F238E27FC236}">
                <a16:creationId xmlns:a16="http://schemas.microsoft.com/office/drawing/2014/main" id="{B2F8179E-172E-E01F-9964-3ACD420882F5}"/>
              </a:ext>
            </a:extLst>
          </p:cNvPr>
          <p:cNvSpPr txBox="1"/>
          <p:nvPr/>
        </p:nvSpPr>
        <p:spPr>
          <a:xfrm>
            <a:off x="324892" y="2769767"/>
            <a:ext cx="17482928" cy="4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4"/>
              </a:lnSpc>
              <a:spcAft>
                <a:spcPts val="1400"/>
              </a:spcAft>
            </a:pP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Data, methods, and analysis steps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158748" y="8375139"/>
            <a:ext cx="2317496" cy="2439469"/>
          </a:xfrm>
          <a:custGeom>
            <a:avLst/>
            <a:gdLst/>
            <a:ahLst/>
            <a:cxnLst/>
            <a:rect l="l" t="t" r="r" b="b"/>
            <a:pathLst>
              <a:path w="2317496" h="2439469">
                <a:moveTo>
                  <a:pt x="0" y="0"/>
                </a:moveTo>
                <a:lnTo>
                  <a:pt x="2317496" y="0"/>
                </a:lnTo>
                <a:lnTo>
                  <a:pt x="2317496" y="2439470"/>
                </a:lnTo>
                <a:lnTo>
                  <a:pt x="0" y="2439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7316450" y="863457"/>
            <a:ext cx="1980277" cy="2084502"/>
          </a:xfrm>
          <a:custGeom>
            <a:avLst/>
            <a:gdLst/>
            <a:ahLst/>
            <a:cxnLst/>
            <a:rect l="l" t="t" r="r" b="b"/>
            <a:pathLst>
              <a:path w="1980277" h="2084502">
                <a:moveTo>
                  <a:pt x="0" y="0"/>
                </a:moveTo>
                <a:lnTo>
                  <a:pt x="1980277" y="0"/>
                </a:lnTo>
                <a:lnTo>
                  <a:pt x="1980277" y="2084502"/>
                </a:lnTo>
                <a:lnTo>
                  <a:pt x="0" y="2084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33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073471"/>
              </p:ext>
            </p:extLst>
          </p:nvPr>
        </p:nvGraphicFramePr>
        <p:xfrm>
          <a:off x="666750" y="3630572"/>
          <a:ext cx="16954500" cy="4560698"/>
        </p:xfrm>
        <a:graphic>
          <a:graphicData uri="http://schemas.openxmlformats.org/drawingml/2006/table">
            <a:tbl>
              <a:tblPr/>
              <a:tblGrid>
                <a:gridCol w="282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5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25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1846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0E3C70">
                            <a:alpha val="100000"/>
                          </a:srgbClr>
                        </a:gs>
                        <a:gs pos="50000">
                          <a:srgbClr val="589DC3">
                            <a:alpha val="100000"/>
                          </a:srgbClr>
                        </a:gs>
                        <a:gs pos="100000">
                          <a:srgbClr val="172F6C">
                            <a:alpha val="100000"/>
                          </a:srgbClr>
                        </a:gs>
                      </a:gsLst>
                      <a:lin ang="27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Baseline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0E3C70">
                            <a:alpha val="100000"/>
                          </a:srgbClr>
                        </a:gs>
                        <a:gs pos="50000">
                          <a:srgbClr val="589DC3">
                            <a:alpha val="100000"/>
                          </a:srgbClr>
                        </a:gs>
                        <a:gs pos="100000">
                          <a:srgbClr val="172F6C">
                            <a:alpha val="100000"/>
                          </a:srgbClr>
                        </a:gs>
                      </a:gsLst>
                      <a:lin ang="27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Scenario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0E3C70">
                            <a:alpha val="100000"/>
                          </a:srgbClr>
                        </a:gs>
                        <a:gs pos="50000">
                          <a:srgbClr val="589DC3">
                            <a:alpha val="100000"/>
                          </a:srgbClr>
                        </a:gs>
                        <a:gs pos="100000">
                          <a:srgbClr val="172F6C">
                            <a:alpha val="100000"/>
                          </a:srgbClr>
                        </a:gs>
                      </a:gsLst>
                      <a:lin ang="27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Scenario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0E3C70">
                            <a:alpha val="100000"/>
                          </a:srgbClr>
                        </a:gs>
                        <a:gs pos="50000">
                          <a:srgbClr val="589DC3">
                            <a:alpha val="100000"/>
                          </a:srgbClr>
                        </a:gs>
                        <a:gs pos="100000">
                          <a:srgbClr val="172F6C">
                            <a:alpha val="100000"/>
                          </a:srgbClr>
                        </a:gs>
                      </a:gsLst>
                      <a:lin ang="27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Scenario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0E3C70">
                            <a:alpha val="100000"/>
                          </a:srgbClr>
                        </a:gs>
                        <a:gs pos="50000">
                          <a:srgbClr val="589DC3">
                            <a:alpha val="100000"/>
                          </a:srgbClr>
                        </a:gs>
                        <a:gs pos="100000">
                          <a:srgbClr val="172F6C">
                            <a:alpha val="100000"/>
                          </a:srgbClr>
                        </a:gs>
                      </a:gsLst>
                      <a:lin ang="27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Change (%)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1">
                      <a:gsLst>
                        <a:gs pos="0">
                          <a:srgbClr val="0E3C70">
                            <a:alpha val="100000"/>
                          </a:srgbClr>
                        </a:gs>
                        <a:gs pos="50000">
                          <a:srgbClr val="589DC3">
                            <a:alpha val="100000"/>
                          </a:srgbClr>
                        </a:gs>
                        <a:gs pos="100000">
                          <a:srgbClr val="172F6C">
                            <a:alpha val="100000"/>
                          </a:srgbClr>
                        </a:gs>
                      </a:gsLst>
                      <a:lin ang="27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6284"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Parameter 1 (unit)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6284"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Parameter 2 (unit)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6284"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Parameter 3 (unit)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AE23A71-1C21-5BD4-9EF7-B24018A491FE}"/>
              </a:ext>
            </a:extLst>
          </p:cNvPr>
          <p:cNvGrpSpPr/>
          <p:nvPr/>
        </p:nvGrpSpPr>
        <p:grpSpPr>
          <a:xfrm>
            <a:off x="0" y="9450213"/>
            <a:ext cx="19680903" cy="836787"/>
            <a:chOff x="0" y="9450213"/>
            <a:chExt cx="19680903" cy="836787"/>
          </a:xfrm>
        </p:grpSpPr>
        <p:grpSp>
          <p:nvGrpSpPr>
            <p:cNvPr id="34" name="Group 27">
              <a:extLst>
                <a:ext uri="{FF2B5EF4-FFF2-40B4-BE49-F238E27FC236}">
                  <a16:creationId xmlns:a16="http://schemas.microsoft.com/office/drawing/2014/main" id="{789E0D6E-FBD1-7A02-FC42-184A3A81562D}"/>
                </a:ext>
              </a:extLst>
            </p:cNvPr>
            <p:cNvGrpSpPr/>
            <p:nvPr/>
          </p:nvGrpSpPr>
          <p:grpSpPr>
            <a:xfrm>
              <a:off x="0" y="9450213"/>
              <a:ext cx="19680903" cy="836787"/>
              <a:chOff x="-1022044" y="-38100"/>
              <a:chExt cx="5183447" cy="220388"/>
            </a:xfrm>
          </p:grpSpPr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13DF2A42-A158-2DAE-EA5D-8644C58836B6}"/>
                  </a:ext>
                </a:extLst>
              </p:cNvPr>
              <p:cNvSpPr/>
              <p:nvPr/>
            </p:nvSpPr>
            <p:spPr>
              <a:xfrm>
                <a:off x="-1022044" y="0"/>
                <a:ext cx="4896868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TextBox 29">
                <a:extLst>
                  <a:ext uri="{FF2B5EF4-FFF2-40B4-BE49-F238E27FC236}">
                    <a16:creationId xmlns:a16="http://schemas.microsoft.com/office/drawing/2014/main" id="{085C30F9-BD67-94B7-2EF4-7FE4415965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DD17CD41-EF4D-6E43-DEA3-AFF25AF08BFA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1">
              <a:extLst>
                <a:ext uri="{FF2B5EF4-FFF2-40B4-BE49-F238E27FC236}">
                  <a16:creationId xmlns:a16="http://schemas.microsoft.com/office/drawing/2014/main" id="{6CB3C807-2F2F-D8C4-3479-8D02DE7CCAEB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5433D0E6-81FB-D1BB-445B-58BAFA530E27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3">
              <a:extLst>
                <a:ext uri="{FF2B5EF4-FFF2-40B4-BE49-F238E27FC236}">
                  <a16:creationId xmlns:a16="http://schemas.microsoft.com/office/drawing/2014/main" id="{C3E389B9-AF2E-8F92-7DFF-657D40B32341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39" name="TextBox 34">
              <a:extLst>
                <a:ext uri="{FF2B5EF4-FFF2-40B4-BE49-F238E27FC236}">
                  <a16:creationId xmlns:a16="http://schemas.microsoft.com/office/drawing/2014/main" id="{B20B191D-6B75-EA35-69AD-8FD6279C0B99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B2F405BD-094F-813E-DB09-AB60E57364D0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24C17F-E2EA-988D-F123-AD18FFECADA2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44" name="Group 27">
              <a:extLst>
                <a:ext uri="{FF2B5EF4-FFF2-40B4-BE49-F238E27FC236}">
                  <a16:creationId xmlns:a16="http://schemas.microsoft.com/office/drawing/2014/main" id="{DC8770C5-3D45-C208-B7C4-180C7C0E1FA8}"/>
                </a:ext>
              </a:extLst>
            </p:cNvPr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0BF305F6-F282-8064-83FF-9B3966ABD041}"/>
                  </a:ext>
                </a:extLst>
              </p:cNvPr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29">
                <a:extLst>
                  <a:ext uri="{FF2B5EF4-FFF2-40B4-BE49-F238E27FC236}">
                    <a16:creationId xmlns:a16="http://schemas.microsoft.com/office/drawing/2014/main" id="{6728775D-9C07-6B8D-E3C6-6AF8CC58F96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45" name="TextBox 30">
              <a:extLst>
                <a:ext uri="{FF2B5EF4-FFF2-40B4-BE49-F238E27FC236}">
                  <a16:creationId xmlns:a16="http://schemas.microsoft.com/office/drawing/2014/main" id="{A6758839-8E67-26C2-C1F0-70339E54378E}"/>
                </a:ext>
              </a:extLst>
            </p:cNvPr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RESULTS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8563A58-8EDE-D608-4B32-92D39D2AC469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9272F838-5064-354E-0550-5159B644BFA5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52" name="Freeform 7">
                <a:extLst>
                  <a:ext uri="{FF2B5EF4-FFF2-40B4-BE49-F238E27FC236}">
                    <a16:creationId xmlns:a16="http://schemas.microsoft.com/office/drawing/2014/main" id="{B4E315A0-6782-5DDF-724B-301B6D6D8933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8">
                <a:extLst>
                  <a:ext uri="{FF2B5EF4-FFF2-40B4-BE49-F238E27FC236}">
                    <a16:creationId xmlns:a16="http://schemas.microsoft.com/office/drawing/2014/main" id="{D6B5F963-1A45-C0FF-49FF-229408E9DC43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54" name="AutoShape 9">
                <a:extLst>
                  <a:ext uri="{FF2B5EF4-FFF2-40B4-BE49-F238E27FC236}">
                    <a16:creationId xmlns:a16="http://schemas.microsoft.com/office/drawing/2014/main" id="{98DBAEF2-51F3-826E-F577-3C8F5F4BE683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10">
                <a:extLst>
                  <a:ext uri="{FF2B5EF4-FFF2-40B4-BE49-F238E27FC236}">
                    <a16:creationId xmlns:a16="http://schemas.microsoft.com/office/drawing/2014/main" id="{94DD5BA3-A859-2728-579C-022864BDC16D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11">
                <a:extLst>
                  <a:ext uri="{FF2B5EF4-FFF2-40B4-BE49-F238E27FC236}">
                    <a16:creationId xmlns:a16="http://schemas.microsoft.com/office/drawing/2014/main" id="{B46A9E51-4B91-ED9C-3F98-C9F974A462D0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0" name="AutoShape 9">
              <a:extLst>
                <a:ext uri="{FF2B5EF4-FFF2-40B4-BE49-F238E27FC236}">
                  <a16:creationId xmlns:a16="http://schemas.microsoft.com/office/drawing/2014/main" id="{9F6EECE1-A25A-3443-F3A3-5F9EE5F182A8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AutoShape 9">
              <a:extLst>
                <a:ext uri="{FF2B5EF4-FFF2-40B4-BE49-F238E27FC236}">
                  <a16:creationId xmlns:a16="http://schemas.microsoft.com/office/drawing/2014/main" id="{A28510C0-27D5-9D7D-F439-8AECBB08447B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" name="TextBox 26">
            <a:extLst>
              <a:ext uri="{FF2B5EF4-FFF2-40B4-BE49-F238E27FC236}">
                <a16:creationId xmlns:a16="http://schemas.microsoft.com/office/drawing/2014/main" id="{EFBD7AC2-DAFC-145E-0C1E-A7C29CBF45BF}"/>
              </a:ext>
            </a:extLst>
          </p:cNvPr>
          <p:cNvSpPr txBox="1"/>
          <p:nvPr/>
        </p:nvSpPr>
        <p:spPr>
          <a:xfrm>
            <a:off x="324892" y="2769767"/>
            <a:ext cx="17482928" cy="4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4"/>
              </a:lnSpc>
              <a:spcAft>
                <a:spcPts val="1400"/>
              </a:spcAft>
            </a:pP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Key findings in table and figures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867195" y="2884725"/>
            <a:ext cx="263480" cy="366871"/>
          </a:xfrm>
          <a:custGeom>
            <a:avLst/>
            <a:gdLst/>
            <a:ahLst/>
            <a:cxnLst/>
            <a:rect l="l" t="t" r="r" b="b"/>
            <a:pathLst>
              <a:path w="263480" h="366871">
                <a:moveTo>
                  <a:pt x="0" y="0"/>
                </a:moveTo>
                <a:lnTo>
                  <a:pt x="263480" y="0"/>
                </a:lnTo>
                <a:lnTo>
                  <a:pt x="263480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8418937" y="3069193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967" y="1331637"/>
            <a:ext cx="13195086" cy="6856250"/>
          </a:xfrm>
          <a:prstGeom prst="rect">
            <a:avLst/>
          </a:prstGeom>
        </p:spPr>
      </p:pic>
      <p:sp>
        <p:nvSpPr>
          <p:cNvPr id="21" name="Freeform 21"/>
          <p:cNvSpPr/>
          <p:nvPr/>
        </p:nvSpPr>
        <p:spPr>
          <a:xfrm>
            <a:off x="0" y="6905326"/>
            <a:ext cx="20109566" cy="2689548"/>
          </a:xfrm>
          <a:custGeom>
            <a:avLst/>
            <a:gdLst/>
            <a:ahLst/>
            <a:cxnLst/>
            <a:rect l="l" t="t" r="r" b="b"/>
            <a:pathLst>
              <a:path w="20109566" h="2689548">
                <a:moveTo>
                  <a:pt x="0" y="0"/>
                </a:moveTo>
                <a:lnTo>
                  <a:pt x="20109566" y="0"/>
                </a:lnTo>
                <a:lnTo>
                  <a:pt x="20109566" y="2689548"/>
                </a:lnTo>
                <a:lnTo>
                  <a:pt x="0" y="26895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68230" b="-1215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8C6C6CE-CB13-2D8F-BFD3-7ED1B34F3E7A}"/>
              </a:ext>
            </a:extLst>
          </p:cNvPr>
          <p:cNvGrpSpPr/>
          <p:nvPr/>
        </p:nvGrpSpPr>
        <p:grpSpPr>
          <a:xfrm>
            <a:off x="-1516768" y="9450213"/>
            <a:ext cx="21197671" cy="836787"/>
            <a:chOff x="-1516768" y="9450213"/>
            <a:chExt cx="21197671" cy="836787"/>
          </a:xfrm>
        </p:grpSpPr>
        <p:grpSp>
          <p:nvGrpSpPr>
            <p:cNvPr id="43" name="Group 27">
              <a:extLst>
                <a:ext uri="{FF2B5EF4-FFF2-40B4-BE49-F238E27FC236}">
                  <a16:creationId xmlns:a16="http://schemas.microsoft.com/office/drawing/2014/main" id="{112C43E7-A20E-DE7E-643E-FBA60AA9C0FD}"/>
                </a:ext>
              </a:extLst>
            </p:cNvPr>
            <p:cNvGrpSpPr/>
            <p:nvPr/>
          </p:nvGrpSpPr>
          <p:grpSpPr>
            <a:xfrm>
              <a:off x="-1516768" y="9450213"/>
              <a:ext cx="21197671" cy="836787"/>
              <a:chOff x="-1421522" y="-38100"/>
              <a:chExt cx="5582925" cy="220388"/>
            </a:xfrm>
          </p:grpSpPr>
          <p:sp>
            <p:nvSpPr>
              <p:cNvPr id="50" name="Freeform 28">
                <a:extLst>
                  <a:ext uri="{FF2B5EF4-FFF2-40B4-BE49-F238E27FC236}">
                    <a16:creationId xmlns:a16="http://schemas.microsoft.com/office/drawing/2014/main" id="{B18A7527-ADF3-AA91-3A7F-94E9CC1E145A}"/>
                  </a:ext>
                </a:extLst>
              </p:cNvPr>
              <p:cNvSpPr/>
              <p:nvPr/>
            </p:nvSpPr>
            <p:spPr>
              <a:xfrm>
                <a:off x="-1421522" y="0"/>
                <a:ext cx="5296346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9000">
                    <a:srgbClr val="12366E"/>
                  </a:gs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TextBox 29">
                <a:extLst>
                  <a:ext uri="{FF2B5EF4-FFF2-40B4-BE49-F238E27FC236}">
                    <a16:creationId xmlns:a16="http://schemas.microsoft.com/office/drawing/2014/main" id="{11021170-CDE7-6F49-1787-A99C1130A0D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EF5E69DE-586D-D13E-4D60-616AD0B7DE2D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31">
              <a:extLst>
                <a:ext uri="{FF2B5EF4-FFF2-40B4-BE49-F238E27FC236}">
                  <a16:creationId xmlns:a16="http://schemas.microsoft.com/office/drawing/2014/main" id="{C8E5DEDD-EE9E-8259-24D5-B78B64A446AB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35E5B97A-544C-B4EE-9B3D-2C833EFD241A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33">
              <a:extLst>
                <a:ext uri="{FF2B5EF4-FFF2-40B4-BE49-F238E27FC236}">
                  <a16:creationId xmlns:a16="http://schemas.microsoft.com/office/drawing/2014/main" id="{F55E7690-E7B3-7643-89F0-416ABC15A4A3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48" name="TextBox 34">
              <a:extLst>
                <a:ext uri="{FF2B5EF4-FFF2-40B4-BE49-F238E27FC236}">
                  <a16:creationId xmlns:a16="http://schemas.microsoft.com/office/drawing/2014/main" id="{54510850-98D2-C03B-827C-A373987D848A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67A1CAEE-A102-AA53-D96C-BD99BAE9F666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FB24B0C-5E2A-FEB5-BCD3-97504A24F303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53" name="Group 27">
              <a:extLst>
                <a:ext uri="{FF2B5EF4-FFF2-40B4-BE49-F238E27FC236}">
                  <a16:creationId xmlns:a16="http://schemas.microsoft.com/office/drawing/2014/main" id="{F409EA82-BD38-AD3B-F47A-BEC03D26FE30}"/>
                </a:ext>
              </a:extLst>
            </p:cNvPr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55" name="Freeform 28">
                <a:extLst>
                  <a:ext uri="{FF2B5EF4-FFF2-40B4-BE49-F238E27FC236}">
                    <a16:creationId xmlns:a16="http://schemas.microsoft.com/office/drawing/2014/main" id="{E73EF33A-9372-0EFD-25C2-935FD839414F}"/>
                  </a:ext>
                </a:extLst>
              </p:cNvPr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29">
                <a:extLst>
                  <a:ext uri="{FF2B5EF4-FFF2-40B4-BE49-F238E27FC236}">
                    <a16:creationId xmlns:a16="http://schemas.microsoft.com/office/drawing/2014/main" id="{31C8DF04-5B17-BE63-9A9D-AC04642D342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54" name="TextBox 30">
              <a:extLst>
                <a:ext uri="{FF2B5EF4-FFF2-40B4-BE49-F238E27FC236}">
                  <a16:creationId xmlns:a16="http://schemas.microsoft.com/office/drawing/2014/main" id="{9DEDFAAC-0CEC-DAE5-4859-A364742D41A9}"/>
                </a:ext>
              </a:extLst>
            </p:cNvPr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MAIN FINDINGS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DF56464-05F1-23DC-AC16-CC6B407762D5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58" name="Group 6">
              <a:extLst>
                <a:ext uri="{FF2B5EF4-FFF2-40B4-BE49-F238E27FC236}">
                  <a16:creationId xmlns:a16="http://schemas.microsoft.com/office/drawing/2014/main" id="{F50368F2-0B01-18F5-2969-979B7574FDD1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61" name="Freeform 7">
                <a:extLst>
                  <a:ext uri="{FF2B5EF4-FFF2-40B4-BE49-F238E27FC236}">
                    <a16:creationId xmlns:a16="http://schemas.microsoft.com/office/drawing/2014/main" id="{B39F2EAC-41D4-5FF9-EBE7-6AD97CF252AD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Box 8">
                <a:extLst>
                  <a:ext uri="{FF2B5EF4-FFF2-40B4-BE49-F238E27FC236}">
                    <a16:creationId xmlns:a16="http://schemas.microsoft.com/office/drawing/2014/main" id="{B548E15C-83BF-71A3-B629-9E3A942D31D6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63" name="AutoShape 9">
                <a:extLst>
                  <a:ext uri="{FF2B5EF4-FFF2-40B4-BE49-F238E27FC236}">
                    <a16:creationId xmlns:a16="http://schemas.microsoft.com/office/drawing/2014/main" id="{303F1F78-D8C5-5627-B6EC-6E7FF246F14E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10">
                <a:extLst>
                  <a:ext uri="{FF2B5EF4-FFF2-40B4-BE49-F238E27FC236}">
                    <a16:creationId xmlns:a16="http://schemas.microsoft.com/office/drawing/2014/main" id="{9B240EE0-3E98-FC93-4838-D4751E78CB89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11">
                <a:extLst>
                  <a:ext uri="{FF2B5EF4-FFF2-40B4-BE49-F238E27FC236}">
                    <a16:creationId xmlns:a16="http://schemas.microsoft.com/office/drawing/2014/main" id="{4D62F4CC-9A00-35AB-2D72-D97ACDB2116A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9" name="AutoShape 9">
              <a:extLst>
                <a:ext uri="{FF2B5EF4-FFF2-40B4-BE49-F238E27FC236}">
                  <a16:creationId xmlns:a16="http://schemas.microsoft.com/office/drawing/2014/main" id="{2C531DEC-DAF4-08C9-71EB-422AEBA43C55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AutoShape 9">
              <a:extLst>
                <a:ext uri="{FF2B5EF4-FFF2-40B4-BE49-F238E27FC236}">
                  <a16:creationId xmlns:a16="http://schemas.microsoft.com/office/drawing/2014/main" id="{D159C081-8B0A-3A81-C93D-849CD7AADD13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4610100"/>
            <a:ext cx="18429217" cy="5629010"/>
          </a:xfrm>
          <a:custGeom>
            <a:avLst/>
            <a:gdLst/>
            <a:ahLst/>
            <a:cxnLst/>
            <a:rect l="l" t="t" r="r" b="b"/>
            <a:pathLst>
              <a:path w="18429217" h="5629010">
                <a:moveTo>
                  <a:pt x="0" y="0"/>
                </a:moveTo>
                <a:lnTo>
                  <a:pt x="18429217" y="0"/>
                </a:lnTo>
                <a:lnTo>
                  <a:pt x="18429217" y="5629010"/>
                </a:lnTo>
                <a:lnTo>
                  <a:pt x="0" y="5629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47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867195" y="2884725"/>
            <a:ext cx="263480" cy="366871"/>
          </a:xfrm>
          <a:custGeom>
            <a:avLst/>
            <a:gdLst/>
            <a:ahLst/>
            <a:cxnLst/>
            <a:rect l="l" t="t" r="r" b="b"/>
            <a:pathLst>
              <a:path w="263480" h="366871">
                <a:moveTo>
                  <a:pt x="0" y="0"/>
                </a:moveTo>
                <a:lnTo>
                  <a:pt x="263480" y="0"/>
                </a:lnTo>
                <a:lnTo>
                  <a:pt x="263480" y="366871"/>
                </a:lnTo>
                <a:lnTo>
                  <a:pt x="0" y="366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8418937" y="3069193"/>
            <a:ext cx="896573" cy="1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09"/>
              </a:lnSpc>
            </a:pPr>
            <a:r>
              <a:rPr lang="en-US" sz="135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4892" y="2939108"/>
            <a:ext cx="17482928" cy="188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Interpretation: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what the results mean and the mechanism or trend behind them.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Comparison: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how the findings agree or differ with previous studies, and why.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Implications: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practical value for industry, policy makers, or communities.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Limitations: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assumptions, data constraints, and scope of this study.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93A88B-85A3-5F8C-D692-8E3D2E74D7DC}"/>
              </a:ext>
            </a:extLst>
          </p:cNvPr>
          <p:cNvGrpSpPr/>
          <p:nvPr/>
        </p:nvGrpSpPr>
        <p:grpSpPr>
          <a:xfrm>
            <a:off x="0" y="9450213"/>
            <a:ext cx="19680903" cy="836787"/>
            <a:chOff x="0" y="9450213"/>
            <a:chExt cx="19680903" cy="836787"/>
          </a:xfrm>
        </p:grpSpPr>
        <p:grpSp>
          <p:nvGrpSpPr>
            <p:cNvPr id="33" name="Group 27">
              <a:extLst>
                <a:ext uri="{FF2B5EF4-FFF2-40B4-BE49-F238E27FC236}">
                  <a16:creationId xmlns:a16="http://schemas.microsoft.com/office/drawing/2014/main" id="{82BF1CCE-C34E-5BE3-AAB0-69E8FD1CCFEB}"/>
                </a:ext>
              </a:extLst>
            </p:cNvPr>
            <p:cNvGrpSpPr/>
            <p:nvPr/>
          </p:nvGrpSpPr>
          <p:grpSpPr>
            <a:xfrm>
              <a:off x="0" y="9450213"/>
              <a:ext cx="19680903" cy="836787"/>
              <a:chOff x="-1022044" y="-38100"/>
              <a:chExt cx="5183447" cy="220388"/>
            </a:xfrm>
          </p:grpSpPr>
          <p:sp>
            <p:nvSpPr>
              <p:cNvPr id="40" name="Freeform 28">
                <a:extLst>
                  <a:ext uri="{FF2B5EF4-FFF2-40B4-BE49-F238E27FC236}">
                    <a16:creationId xmlns:a16="http://schemas.microsoft.com/office/drawing/2014/main" id="{F7551837-1AFB-89FD-7A83-535ABB639263}"/>
                  </a:ext>
                </a:extLst>
              </p:cNvPr>
              <p:cNvSpPr/>
              <p:nvPr/>
            </p:nvSpPr>
            <p:spPr>
              <a:xfrm>
                <a:off x="-1022044" y="0"/>
                <a:ext cx="4896868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TextBox 29">
                <a:extLst>
                  <a:ext uri="{FF2B5EF4-FFF2-40B4-BE49-F238E27FC236}">
                    <a16:creationId xmlns:a16="http://schemas.microsoft.com/office/drawing/2014/main" id="{DD503BAF-CEBC-4FAC-4435-6080F7E9848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569148AA-9B12-5028-0FA0-9996B9DCDEFB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1">
              <a:extLst>
                <a:ext uri="{FF2B5EF4-FFF2-40B4-BE49-F238E27FC236}">
                  <a16:creationId xmlns:a16="http://schemas.microsoft.com/office/drawing/2014/main" id="{70D9B3F8-592D-F9D1-B796-8ACFD95DD701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C3A6E429-5EA5-C57C-6B04-B2C47E982487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3">
              <a:extLst>
                <a:ext uri="{FF2B5EF4-FFF2-40B4-BE49-F238E27FC236}">
                  <a16:creationId xmlns:a16="http://schemas.microsoft.com/office/drawing/2014/main" id="{450B2014-2485-01A0-6CAA-A46AF3B9C4A7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38" name="TextBox 34">
              <a:extLst>
                <a:ext uri="{FF2B5EF4-FFF2-40B4-BE49-F238E27FC236}">
                  <a16:creationId xmlns:a16="http://schemas.microsoft.com/office/drawing/2014/main" id="{E7580C46-0D24-4DFB-4C97-00F8F5E28582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B79B39B2-6E47-D658-81A9-94B304C289F6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009BBDB-4C49-49ED-B86F-ACE28D46A7E3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43" name="Group 27">
              <a:extLst>
                <a:ext uri="{FF2B5EF4-FFF2-40B4-BE49-F238E27FC236}">
                  <a16:creationId xmlns:a16="http://schemas.microsoft.com/office/drawing/2014/main" id="{BE7124E2-EDD5-900F-F753-7AB29ED46DDF}"/>
                </a:ext>
              </a:extLst>
            </p:cNvPr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45" name="Freeform 28">
                <a:extLst>
                  <a:ext uri="{FF2B5EF4-FFF2-40B4-BE49-F238E27FC236}">
                    <a16:creationId xmlns:a16="http://schemas.microsoft.com/office/drawing/2014/main" id="{3FA1CCB2-A281-0DDA-818C-9BAF31122237}"/>
                  </a:ext>
                </a:extLst>
              </p:cNvPr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29">
                <a:extLst>
                  <a:ext uri="{FF2B5EF4-FFF2-40B4-BE49-F238E27FC236}">
                    <a16:creationId xmlns:a16="http://schemas.microsoft.com/office/drawing/2014/main" id="{75C3DAB0-A9FE-822A-46A6-FF0DEEA77A9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44" name="TextBox 30">
              <a:extLst>
                <a:ext uri="{FF2B5EF4-FFF2-40B4-BE49-F238E27FC236}">
                  <a16:creationId xmlns:a16="http://schemas.microsoft.com/office/drawing/2014/main" id="{277755EA-5BE5-4CED-BE15-BFE5850DC9F8}"/>
                </a:ext>
              </a:extLst>
            </p:cNvPr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DISCUSSION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D00154D-30EC-0E8F-AAD1-1DB960473F05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48" name="Group 6">
              <a:extLst>
                <a:ext uri="{FF2B5EF4-FFF2-40B4-BE49-F238E27FC236}">
                  <a16:creationId xmlns:a16="http://schemas.microsoft.com/office/drawing/2014/main" id="{1B698682-F9E3-083D-47FC-BA2BC9E669D9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51" name="Freeform 7">
                <a:extLst>
                  <a:ext uri="{FF2B5EF4-FFF2-40B4-BE49-F238E27FC236}">
                    <a16:creationId xmlns:a16="http://schemas.microsoft.com/office/drawing/2014/main" id="{D3090650-0D45-4531-98FD-375D2FACC3DB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8">
                <a:extLst>
                  <a:ext uri="{FF2B5EF4-FFF2-40B4-BE49-F238E27FC236}">
                    <a16:creationId xmlns:a16="http://schemas.microsoft.com/office/drawing/2014/main" id="{3D5037B1-C3F5-8DC7-74FC-C61549C0BEB9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53" name="AutoShape 9">
                <a:extLst>
                  <a:ext uri="{FF2B5EF4-FFF2-40B4-BE49-F238E27FC236}">
                    <a16:creationId xmlns:a16="http://schemas.microsoft.com/office/drawing/2014/main" id="{EC520B2A-A3B2-9825-E1F0-DDF552974DF3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10">
                <a:extLst>
                  <a:ext uri="{FF2B5EF4-FFF2-40B4-BE49-F238E27FC236}">
                    <a16:creationId xmlns:a16="http://schemas.microsoft.com/office/drawing/2014/main" id="{8C3491C0-157E-C6F3-1B27-F275BBFBCBD1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11">
                <a:extLst>
                  <a:ext uri="{FF2B5EF4-FFF2-40B4-BE49-F238E27FC236}">
                    <a16:creationId xmlns:a16="http://schemas.microsoft.com/office/drawing/2014/main" id="{955F95E6-F289-9308-3C27-402963CFE106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9" name="AutoShape 9">
              <a:extLst>
                <a:ext uri="{FF2B5EF4-FFF2-40B4-BE49-F238E27FC236}">
                  <a16:creationId xmlns:a16="http://schemas.microsoft.com/office/drawing/2014/main" id="{09DCA685-AAB1-5EE1-17DE-1E6BE7390B8F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AutoShape 9">
              <a:extLst>
                <a:ext uri="{FF2B5EF4-FFF2-40B4-BE49-F238E27FC236}">
                  <a16:creationId xmlns:a16="http://schemas.microsoft.com/office/drawing/2014/main" id="{284007B3-E76A-2F3C-FABC-8DA606048C06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935659" y="5520104"/>
            <a:ext cx="12186601" cy="5343743"/>
          </a:xfrm>
          <a:custGeom>
            <a:avLst/>
            <a:gdLst/>
            <a:ahLst/>
            <a:cxnLst/>
            <a:rect l="l" t="t" r="r" b="b"/>
            <a:pathLst>
              <a:path w="12186601" h="5343743">
                <a:moveTo>
                  <a:pt x="0" y="0"/>
                </a:moveTo>
                <a:lnTo>
                  <a:pt x="12186601" y="0"/>
                </a:lnTo>
                <a:lnTo>
                  <a:pt x="12186601" y="5343744"/>
                </a:lnTo>
                <a:lnTo>
                  <a:pt x="0" y="5343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182" t="-1593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563591" y="8606316"/>
            <a:ext cx="2317496" cy="2439469"/>
          </a:xfrm>
          <a:custGeom>
            <a:avLst/>
            <a:gdLst/>
            <a:ahLst/>
            <a:cxnLst/>
            <a:rect l="l" t="t" r="r" b="b"/>
            <a:pathLst>
              <a:path w="2317496" h="2439469">
                <a:moveTo>
                  <a:pt x="0" y="0"/>
                </a:moveTo>
                <a:lnTo>
                  <a:pt x="2317495" y="0"/>
                </a:lnTo>
                <a:lnTo>
                  <a:pt x="2317495" y="2439469"/>
                </a:lnTo>
                <a:lnTo>
                  <a:pt x="0" y="2439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517430" y="9857400"/>
            <a:ext cx="177131" cy="177131"/>
          </a:xfrm>
          <a:custGeom>
            <a:avLst/>
            <a:gdLst/>
            <a:ahLst/>
            <a:cxnLst/>
            <a:rect l="l" t="t" r="r" b="b"/>
            <a:pathLst>
              <a:path w="177131" h="177131">
                <a:moveTo>
                  <a:pt x="0" y="0"/>
                </a:moveTo>
                <a:lnTo>
                  <a:pt x="177131" y="0"/>
                </a:lnTo>
                <a:lnTo>
                  <a:pt x="177131" y="177131"/>
                </a:lnTo>
                <a:lnTo>
                  <a:pt x="0" y="177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741168" y="9797476"/>
            <a:ext cx="3870298" cy="26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8"/>
              </a:lnSpc>
            </a:pPr>
            <a:r>
              <a:rPr lang="en-US" sz="157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rPr>
              <a:t>icoseid.universitaspertamina.ac.id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028959" y="9868110"/>
            <a:ext cx="218716" cy="150914"/>
          </a:xfrm>
          <a:custGeom>
            <a:avLst/>
            <a:gdLst/>
            <a:ahLst/>
            <a:cxnLst/>
            <a:rect l="l" t="t" r="r" b="b"/>
            <a:pathLst>
              <a:path w="218716" h="150914">
                <a:moveTo>
                  <a:pt x="0" y="0"/>
                </a:moveTo>
                <a:lnTo>
                  <a:pt x="218717" y="0"/>
                </a:lnTo>
                <a:lnTo>
                  <a:pt x="218717" y="150914"/>
                </a:lnTo>
                <a:lnTo>
                  <a:pt x="0" y="1509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3366435" y="9797476"/>
            <a:ext cx="3950015" cy="26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8"/>
              </a:lnSpc>
            </a:pPr>
            <a:r>
              <a:rPr lang="en-US" sz="157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rPr>
              <a:t>icoseid@universitaspertamina.ac.id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986816" y="9797476"/>
            <a:ext cx="2446382" cy="264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8"/>
              </a:lnSpc>
            </a:pPr>
            <a:r>
              <a:rPr lang="en-US" sz="157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rPr>
              <a:t>icoseid_uper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771353" y="9869413"/>
            <a:ext cx="149611" cy="149611"/>
          </a:xfrm>
          <a:custGeom>
            <a:avLst/>
            <a:gdLst/>
            <a:ahLst/>
            <a:cxnLst/>
            <a:rect l="l" t="t" r="r" b="b"/>
            <a:pathLst>
              <a:path w="149611" h="149611">
                <a:moveTo>
                  <a:pt x="0" y="0"/>
                </a:moveTo>
                <a:lnTo>
                  <a:pt x="149611" y="0"/>
                </a:lnTo>
                <a:lnTo>
                  <a:pt x="149611" y="149611"/>
                </a:lnTo>
                <a:lnTo>
                  <a:pt x="0" y="1496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402536" y="3812018"/>
            <a:ext cx="17482928" cy="188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Finding 1: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answer to Objective 1, stated with the key number.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Finding 2: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answer to Objective 2, stated with the key number.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Contribution: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what this study adds to sustainable engineering, infrastructure, and development.</a:t>
            </a:r>
          </a:p>
          <a:p>
            <a:pPr marL="457200" indent="-457200" algn="l">
              <a:lnSpc>
                <a:spcPts val="3764"/>
              </a:lnSpc>
              <a:spcAft>
                <a:spcPts val="1400"/>
              </a:spcAft>
              <a:buFont typeface="Arial"/>
              <a:buChar char="•"/>
            </a:pPr>
            <a:r>
              <a:rPr lang="en-US" sz="2509" b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Future work:</a:t>
            </a:r>
            <a:r>
              <a:rPr lang="en-US" sz="250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the next step to extend or validate this research.</a:t>
            </a:r>
          </a:p>
        </p:txBody>
      </p:sp>
      <p:sp>
        <p:nvSpPr>
          <p:cNvPr id="31" name="Freeform 31"/>
          <p:cNvSpPr/>
          <p:nvPr/>
        </p:nvSpPr>
        <p:spPr>
          <a:xfrm>
            <a:off x="17466471" y="4655337"/>
            <a:ext cx="1980277" cy="2084502"/>
          </a:xfrm>
          <a:custGeom>
            <a:avLst/>
            <a:gdLst/>
            <a:ahLst/>
            <a:cxnLst/>
            <a:rect l="l" t="t" r="r" b="b"/>
            <a:pathLst>
              <a:path w="1980277" h="2084502">
                <a:moveTo>
                  <a:pt x="0" y="0"/>
                </a:moveTo>
                <a:lnTo>
                  <a:pt x="1980277" y="0"/>
                </a:lnTo>
                <a:lnTo>
                  <a:pt x="1980277" y="2084502"/>
                </a:lnTo>
                <a:lnTo>
                  <a:pt x="0" y="2084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AB2851-E098-C7C7-3C10-B9E9EA54597F}"/>
              </a:ext>
            </a:extLst>
          </p:cNvPr>
          <p:cNvGrpSpPr/>
          <p:nvPr/>
        </p:nvGrpSpPr>
        <p:grpSpPr>
          <a:xfrm>
            <a:off x="0" y="9450213"/>
            <a:ext cx="19680903" cy="836787"/>
            <a:chOff x="0" y="9450213"/>
            <a:chExt cx="19680903" cy="836787"/>
          </a:xfrm>
        </p:grpSpPr>
        <p:grpSp>
          <p:nvGrpSpPr>
            <p:cNvPr id="32" name="Group 27">
              <a:extLst>
                <a:ext uri="{FF2B5EF4-FFF2-40B4-BE49-F238E27FC236}">
                  <a16:creationId xmlns:a16="http://schemas.microsoft.com/office/drawing/2014/main" id="{CAFC2F6C-3C2F-667F-BC44-5D11F153304F}"/>
                </a:ext>
              </a:extLst>
            </p:cNvPr>
            <p:cNvGrpSpPr/>
            <p:nvPr/>
          </p:nvGrpSpPr>
          <p:grpSpPr>
            <a:xfrm>
              <a:off x="0" y="9450213"/>
              <a:ext cx="19680903" cy="836787"/>
              <a:chOff x="-1022044" y="-38100"/>
              <a:chExt cx="5183447" cy="220388"/>
            </a:xfrm>
          </p:grpSpPr>
          <p:sp>
            <p:nvSpPr>
              <p:cNvPr id="39" name="Freeform 28">
                <a:extLst>
                  <a:ext uri="{FF2B5EF4-FFF2-40B4-BE49-F238E27FC236}">
                    <a16:creationId xmlns:a16="http://schemas.microsoft.com/office/drawing/2014/main" id="{96C26F62-7FD2-FC84-DFFA-3A397E5593EE}"/>
                  </a:ext>
                </a:extLst>
              </p:cNvPr>
              <p:cNvSpPr/>
              <p:nvPr/>
            </p:nvSpPr>
            <p:spPr>
              <a:xfrm>
                <a:off x="-1022044" y="0"/>
                <a:ext cx="4896868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TextBox 29">
                <a:extLst>
                  <a:ext uri="{FF2B5EF4-FFF2-40B4-BE49-F238E27FC236}">
                    <a16:creationId xmlns:a16="http://schemas.microsoft.com/office/drawing/2014/main" id="{B735F87B-D8BE-A5E7-7708-3760E6943B8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D31FABB3-90F1-9C55-B4F3-9073FEBC499F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1">
              <a:extLst>
                <a:ext uri="{FF2B5EF4-FFF2-40B4-BE49-F238E27FC236}">
                  <a16:creationId xmlns:a16="http://schemas.microsoft.com/office/drawing/2014/main" id="{6B250013-27EB-0262-283A-E45556C73EB3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8BF57657-D53B-C8A4-EC47-49B4291A307F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3">
              <a:extLst>
                <a:ext uri="{FF2B5EF4-FFF2-40B4-BE49-F238E27FC236}">
                  <a16:creationId xmlns:a16="http://schemas.microsoft.com/office/drawing/2014/main" id="{D3F83E11-E97E-66FB-7591-774954AC088B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37" name="TextBox 34">
              <a:extLst>
                <a:ext uri="{FF2B5EF4-FFF2-40B4-BE49-F238E27FC236}">
                  <a16:creationId xmlns:a16="http://schemas.microsoft.com/office/drawing/2014/main" id="{80C11015-837D-659B-6D98-5BF6140D6435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EC1D2EE9-BC55-0689-8706-6D6FAC046CAE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95D9402-E4E6-8E12-7365-6EFC86CD9EA6}"/>
              </a:ext>
            </a:extLst>
          </p:cNvPr>
          <p:cNvGrpSpPr/>
          <p:nvPr/>
        </p:nvGrpSpPr>
        <p:grpSpPr>
          <a:xfrm>
            <a:off x="-353494" y="1572027"/>
            <a:ext cx="7668979" cy="859200"/>
            <a:chOff x="-353494" y="1572027"/>
            <a:chExt cx="7668979" cy="859200"/>
          </a:xfrm>
        </p:grpSpPr>
        <p:grpSp>
          <p:nvGrpSpPr>
            <p:cNvPr id="42" name="Group 27">
              <a:extLst>
                <a:ext uri="{FF2B5EF4-FFF2-40B4-BE49-F238E27FC236}">
                  <a16:creationId xmlns:a16="http://schemas.microsoft.com/office/drawing/2014/main" id="{49FA94E7-1BC3-EAEA-85BD-D7F95E7E568F}"/>
                </a:ext>
              </a:extLst>
            </p:cNvPr>
            <p:cNvGrpSpPr/>
            <p:nvPr/>
          </p:nvGrpSpPr>
          <p:grpSpPr>
            <a:xfrm>
              <a:off x="-353494" y="1572027"/>
              <a:ext cx="7668979" cy="859200"/>
              <a:chOff x="0" y="0"/>
              <a:chExt cx="2019814" cy="226291"/>
            </a:xfrm>
          </p:grpSpPr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BF66EA31-7555-1146-605B-ACD20620BF63}"/>
                  </a:ext>
                </a:extLst>
              </p:cNvPr>
              <p:cNvSpPr/>
              <p:nvPr/>
            </p:nvSpPr>
            <p:spPr>
              <a:xfrm>
                <a:off x="0" y="0"/>
                <a:ext cx="2019814" cy="226291"/>
              </a:xfrm>
              <a:custGeom>
                <a:avLst/>
                <a:gdLst/>
                <a:ahLst/>
                <a:cxnLst/>
                <a:rect l="l" t="t" r="r" b="b"/>
                <a:pathLst>
                  <a:path w="2019814" h="226291">
                    <a:moveTo>
                      <a:pt x="40380" y="0"/>
                    </a:moveTo>
                    <a:lnTo>
                      <a:pt x="1979433" y="0"/>
                    </a:lnTo>
                    <a:cubicBezTo>
                      <a:pt x="2001735" y="0"/>
                      <a:pt x="2019814" y="18079"/>
                      <a:pt x="2019814" y="40380"/>
                    </a:cubicBezTo>
                    <a:lnTo>
                      <a:pt x="2019814" y="185911"/>
                    </a:lnTo>
                    <a:cubicBezTo>
                      <a:pt x="2019814" y="208212"/>
                      <a:pt x="2001735" y="226291"/>
                      <a:pt x="1979433" y="226291"/>
                    </a:cubicBezTo>
                    <a:lnTo>
                      <a:pt x="40380" y="226291"/>
                    </a:lnTo>
                    <a:cubicBezTo>
                      <a:pt x="29671" y="226291"/>
                      <a:pt x="19400" y="222037"/>
                      <a:pt x="11827" y="214464"/>
                    </a:cubicBezTo>
                    <a:cubicBezTo>
                      <a:pt x="4254" y="206891"/>
                      <a:pt x="0" y="196620"/>
                      <a:pt x="0" y="185911"/>
                    </a:cubicBezTo>
                    <a:lnTo>
                      <a:pt x="0" y="40380"/>
                    </a:lnTo>
                    <a:cubicBezTo>
                      <a:pt x="0" y="18079"/>
                      <a:pt x="18079" y="0"/>
                      <a:pt x="4038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E3C70">
                      <a:alpha val="100000"/>
                    </a:srgbClr>
                  </a:gs>
                  <a:gs pos="50000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TextBox 29">
                <a:extLst>
                  <a:ext uri="{FF2B5EF4-FFF2-40B4-BE49-F238E27FC236}">
                    <a16:creationId xmlns:a16="http://schemas.microsoft.com/office/drawing/2014/main" id="{F72349F3-D4A3-0FD3-48CF-B7D28EA7262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019814" cy="2643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F97AC65E-9CCF-8E77-421F-39D2D99E89E1}"/>
                </a:ext>
              </a:extLst>
            </p:cNvPr>
            <p:cNvSpPr txBox="1"/>
            <p:nvPr/>
          </p:nvSpPr>
          <p:spPr>
            <a:xfrm>
              <a:off x="152400" y="1623532"/>
              <a:ext cx="6925378" cy="7634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4961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CONCLUSION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0DFA22-422F-8F63-71A6-67010D844026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47" name="Group 6">
              <a:extLst>
                <a:ext uri="{FF2B5EF4-FFF2-40B4-BE49-F238E27FC236}">
                  <a16:creationId xmlns:a16="http://schemas.microsoft.com/office/drawing/2014/main" id="{3CD6E60C-74FC-D953-C10D-9489585CFF5A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50" name="Freeform 7">
                <a:extLst>
                  <a:ext uri="{FF2B5EF4-FFF2-40B4-BE49-F238E27FC236}">
                    <a16:creationId xmlns:a16="http://schemas.microsoft.com/office/drawing/2014/main" id="{EB96DCDB-27D5-95F1-6DA0-81D4652EFB83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8">
                <a:extLst>
                  <a:ext uri="{FF2B5EF4-FFF2-40B4-BE49-F238E27FC236}">
                    <a16:creationId xmlns:a16="http://schemas.microsoft.com/office/drawing/2014/main" id="{9075D9FB-9A7A-4895-FE0E-7DD0107168AB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52" name="AutoShape 9">
                <a:extLst>
                  <a:ext uri="{FF2B5EF4-FFF2-40B4-BE49-F238E27FC236}">
                    <a16:creationId xmlns:a16="http://schemas.microsoft.com/office/drawing/2014/main" id="{EDFF786D-19BF-8DCB-6231-6601576383F0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0">
                <a:extLst>
                  <a:ext uri="{FF2B5EF4-FFF2-40B4-BE49-F238E27FC236}">
                    <a16:creationId xmlns:a16="http://schemas.microsoft.com/office/drawing/2014/main" id="{3C9BC981-626E-F9C3-EB8F-3342AB3BF73E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11">
                <a:extLst>
                  <a:ext uri="{FF2B5EF4-FFF2-40B4-BE49-F238E27FC236}">
                    <a16:creationId xmlns:a16="http://schemas.microsoft.com/office/drawing/2014/main" id="{2B990F63-6E8F-8C53-E1AF-BB43DA7474D4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8" name="AutoShape 9">
              <a:extLst>
                <a:ext uri="{FF2B5EF4-FFF2-40B4-BE49-F238E27FC236}">
                  <a16:creationId xmlns:a16="http://schemas.microsoft.com/office/drawing/2014/main" id="{D2F84D3C-0467-5B5A-1BD8-685A67A04F8E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AutoShape 9">
              <a:extLst>
                <a:ext uri="{FF2B5EF4-FFF2-40B4-BE49-F238E27FC236}">
                  <a16:creationId xmlns:a16="http://schemas.microsoft.com/office/drawing/2014/main" id="{3C956FEA-C133-E8B3-C77C-0E4A1B0566F9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15347006" y="309385"/>
            <a:ext cx="2460814" cy="719315"/>
          </a:xfrm>
          <a:custGeom>
            <a:avLst/>
            <a:gdLst/>
            <a:ahLst/>
            <a:cxnLst/>
            <a:rect l="l" t="t" r="r" b="b"/>
            <a:pathLst>
              <a:path w="2460814" h="719315">
                <a:moveTo>
                  <a:pt x="0" y="0"/>
                </a:moveTo>
                <a:lnTo>
                  <a:pt x="2460814" y="0"/>
                </a:lnTo>
                <a:lnTo>
                  <a:pt x="2460814" y="719315"/>
                </a:lnTo>
                <a:lnTo>
                  <a:pt x="0" y="71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-171055" y="2234775"/>
            <a:ext cx="14091784" cy="8361787"/>
            <a:chOff x="0" y="0"/>
            <a:chExt cx="18789045" cy="1114905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789045" cy="11149050"/>
            </a:xfrm>
            <a:custGeom>
              <a:avLst/>
              <a:gdLst/>
              <a:ahLst/>
              <a:cxnLst/>
              <a:rect l="l" t="t" r="r" b="b"/>
              <a:pathLst>
                <a:path w="18789045" h="11149050">
                  <a:moveTo>
                    <a:pt x="0" y="0"/>
                  </a:moveTo>
                  <a:lnTo>
                    <a:pt x="18789045" y="0"/>
                  </a:lnTo>
                  <a:lnTo>
                    <a:pt x="18789045" y="11149050"/>
                  </a:lnTo>
                  <a:lnTo>
                    <a:pt x="0" y="11149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4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20532" y="8421599"/>
              <a:ext cx="3944878" cy="672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87"/>
                </a:lnSpc>
              </a:pPr>
              <a:r>
                <a:rPr lang="en-US" sz="3062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ICO-SEID 2026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922146" y="9170844"/>
              <a:ext cx="3640032" cy="550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5"/>
                </a:lnSpc>
                <a:spcBef>
                  <a:spcPct val="0"/>
                </a:spcBef>
              </a:pPr>
              <a:r>
                <a:rPr lang="en-US" sz="825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The 3    Biennial International Conference on Sustainable Engineering, </a:t>
              </a:r>
            </a:p>
            <a:p>
              <a:pPr algn="l">
                <a:lnSpc>
                  <a:spcPts val="1155"/>
                </a:lnSpc>
                <a:spcBef>
                  <a:spcPct val="0"/>
                </a:spcBef>
              </a:pPr>
              <a:r>
                <a:rPr lang="en-US" sz="825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Infrastructure, and Development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50970" y="9132000"/>
              <a:ext cx="424787" cy="151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34"/>
                </a:lnSpc>
                <a:spcBef>
                  <a:spcPct val="0"/>
                </a:spcBef>
              </a:pPr>
              <a:r>
                <a:rPr lang="en-US" sz="667" b="1" spc="-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rd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04463" y="3554290"/>
            <a:ext cx="16386895" cy="1658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483"/>
              </a:lnSpc>
            </a:pPr>
            <a:r>
              <a:rPr lang="en-US" sz="12483">
                <a:gradFill>
                  <a:gsLst>
                    <a:gs pos="0">
                      <a:srgbClr val="0E3C70">
                        <a:alpha val="100000"/>
                      </a:srgbClr>
                    </a:gs>
                    <a:gs pos="50000">
                      <a:srgbClr val="589DC3">
                        <a:alpha val="100000"/>
                      </a:srgbClr>
                    </a:gs>
                    <a:gs pos="100000">
                      <a:srgbClr val="172F6C">
                        <a:alpha val="100000"/>
                      </a:srgbClr>
                    </a:gs>
                  </a:gsLst>
                  <a:lin ang="2700000"/>
                </a:gra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011923" y="5990968"/>
            <a:ext cx="6885677" cy="859200"/>
            <a:chOff x="0" y="0"/>
            <a:chExt cx="2019814" cy="2262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19814" cy="226291"/>
            </a:xfrm>
            <a:custGeom>
              <a:avLst/>
              <a:gdLst/>
              <a:ahLst/>
              <a:cxnLst/>
              <a:rect l="l" t="t" r="r" b="b"/>
              <a:pathLst>
                <a:path w="2019814" h="226291">
                  <a:moveTo>
                    <a:pt x="40380" y="0"/>
                  </a:moveTo>
                  <a:lnTo>
                    <a:pt x="1979433" y="0"/>
                  </a:lnTo>
                  <a:cubicBezTo>
                    <a:pt x="2001735" y="0"/>
                    <a:pt x="2019814" y="18079"/>
                    <a:pt x="2019814" y="40380"/>
                  </a:cubicBezTo>
                  <a:lnTo>
                    <a:pt x="2019814" y="185911"/>
                  </a:lnTo>
                  <a:cubicBezTo>
                    <a:pt x="2019814" y="208212"/>
                    <a:pt x="2001735" y="226291"/>
                    <a:pt x="1979433" y="226291"/>
                  </a:cubicBezTo>
                  <a:lnTo>
                    <a:pt x="40380" y="226291"/>
                  </a:lnTo>
                  <a:cubicBezTo>
                    <a:pt x="29671" y="226291"/>
                    <a:pt x="19400" y="222037"/>
                    <a:pt x="11827" y="214464"/>
                  </a:cubicBezTo>
                  <a:cubicBezTo>
                    <a:pt x="4254" y="206891"/>
                    <a:pt x="0" y="196620"/>
                    <a:pt x="0" y="185911"/>
                  </a:cubicBezTo>
                  <a:lnTo>
                    <a:pt x="0" y="40380"/>
                  </a:lnTo>
                  <a:cubicBezTo>
                    <a:pt x="0" y="18079"/>
                    <a:pt x="18079" y="0"/>
                    <a:pt x="403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E3C70">
                    <a:alpha val="100000"/>
                  </a:srgbClr>
                </a:gs>
                <a:gs pos="50000">
                  <a:srgbClr val="589DC3">
                    <a:alpha val="100000"/>
                  </a:srgbClr>
                </a:gs>
                <a:gs pos="100000">
                  <a:srgbClr val="172F6C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19814" cy="264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268200" y="6187889"/>
            <a:ext cx="5723158" cy="479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2"/>
              </a:lnSpc>
            </a:pPr>
            <a:r>
              <a:rPr lang="en-US" sz="32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QUESTIONS &amp; DISCUSSION</a:t>
            </a:r>
          </a:p>
        </p:txBody>
      </p:sp>
      <p:sp>
        <p:nvSpPr>
          <p:cNvPr id="25" name="Freeform 25"/>
          <p:cNvSpPr/>
          <p:nvPr/>
        </p:nvSpPr>
        <p:spPr>
          <a:xfrm rot="-1766599">
            <a:off x="9643784" y="-358138"/>
            <a:ext cx="3542888" cy="2165590"/>
          </a:xfrm>
          <a:custGeom>
            <a:avLst/>
            <a:gdLst/>
            <a:ahLst/>
            <a:cxnLst/>
            <a:rect l="l" t="t" r="r" b="b"/>
            <a:pathLst>
              <a:path w="3542888" h="2165590">
                <a:moveTo>
                  <a:pt x="0" y="0"/>
                </a:moveTo>
                <a:lnTo>
                  <a:pt x="3542887" y="0"/>
                </a:lnTo>
                <a:lnTo>
                  <a:pt x="3542887" y="2165590"/>
                </a:lnTo>
                <a:lnTo>
                  <a:pt x="0" y="21655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083B49-98C0-D000-334E-E7FE4B2E481B}"/>
              </a:ext>
            </a:extLst>
          </p:cNvPr>
          <p:cNvGrpSpPr/>
          <p:nvPr/>
        </p:nvGrpSpPr>
        <p:grpSpPr>
          <a:xfrm>
            <a:off x="3880574" y="9450213"/>
            <a:ext cx="15800329" cy="836787"/>
            <a:chOff x="3880574" y="9450213"/>
            <a:chExt cx="15800329" cy="836787"/>
          </a:xfrm>
        </p:grpSpPr>
        <p:grpSp>
          <p:nvGrpSpPr>
            <p:cNvPr id="36" name="Group 27">
              <a:extLst>
                <a:ext uri="{FF2B5EF4-FFF2-40B4-BE49-F238E27FC236}">
                  <a16:creationId xmlns:a16="http://schemas.microsoft.com/office/drawing/2014/main" id="{82FF15C9-3F8F-EF81-1AF4-1863E499F8FC}"/>
                </a:ext>
              </a:extLst>
            </p:cNvPr>
            <p:cNvGrpSpPr/>
            <p:nvPr/>
          </p:nvGrpSpPr>
          <p:grpSpPr>
            <a:xfrm>
              <a:off x="3880574" y="9450213"/>
              <a:ext cx="15800329" cy="836787"/>
              <a:chOff x="0" y="-38100"/>
              <a:chExt cx="4161403" cy="220388"/>
            </a:xfrm>
          </p:grpSpPr>
          <p:sp>
            <p:nvSpPr>
              <p:cNvPr id="43" name="Freeform 28">
                <a:extLst>
                  <a:ext uri="{FF2B5EF4-FFF2-40B4-BE49-F238E27FC236}">
                    <a16:creationId xmlns:a16="http://schemas.microsoft.com/office/drawing/2014/main" id="{D44AF87C-19A8-B0EE-3278-0DAC9DDEA0E9}"/>
                  </a:ext>
                </a:extLst>
              </p:cNvPr>
              <p:cNvSpPr/>
              <p:nvPr/>
            </p:nvSpPr>
            <p:spPr>
              <a:xfrm>
                <a:off x="196121" y="0"/>
                <a:ext cx="3678703" cy="182288"/>
              </a:xfrm>
              <a:custGeom>
                <a:avLst/>
                <a:gdLst/>
                <a:ahLst/>
                <a:cxnLst/>
                <a:rect l="l" t="t" r="r" b="b"/>
                <a:pathLst>
                  <a:path w="4161403" h="182288">
                    <a:moveTo>
                      <a:pt x="19599" y="0"/>
                    </a:moveTo>
                    <a:lnTo>
                      <a:pt x="4141804" y="0"/>
                    </a:lnTo>
                    <a:cubicBezTo>
                      <a:pt x="4152628" y="0"/>
                      <a:pt x="4161403" y="8775"/>
                      <a:pt x="4161403" y="19599"/>
                    </a:cubicBezTo>
                    <a:lnTo>
                      <a:pt x="4161403" y="162689"/>
                    </a:lnTo>
                    <a:cubicBezTo>
                      <a:pt x="4161403" y="167887"/>
                      <a:pt x="4159338" y="172872"/>
                      <a:pt x="4155663" y="176548"/>
                    </a:cubicBezTo>
                    <a:cubicBezTo>
                      <a:pt x="4151987" y="180223"/>
                      <a:pt x="4147002" y="182288"/>
                      <a:pt x="4141804" y="182288"/>
                    </a:cubicBezTo>
                    <a:lnTo>
                      <a:pt x="19599" y="182288"/>
                    </a:lnTo>
                    <a:cubicBezTo>
                      <a:pt x="14401" y="182288"/>
                      <a:pt x="9416" y="180223"/>
                      <a:pt x="5741" y="176548"/>
                    </a:cubicBezTo>
                    <a:cubicBezTo>
                      <a:pt x="2065" y="172872"/>
                      <a:pt x="0" y="167887"/>
                      <a:pt x="0" y="162689"/>
                    </a:cubicBezTo>
                    <a:lnTo>
                      <a:pt x="0" y="19599"/>
                    </a:lnTo>
                    <a:cubicBezTo>
                      <a:pt x="0" y="14401"/>
                      <a:pt x="2065" y="9416"/>
                      <a:pt x="5741" y="5741"/>
                    </a:cubicBezTo>
                    <a:cubicBezTo>
                      <a:pt x="9416" y="2065"/>
                      <a:pt x="14401" y="0"/>
                      <a:pt x="1959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72F6C">
                      <a:alpha val="0"/>
                    </a:srgbClr>
                  </a:gs>
                  <a:gs pos="33333">
                    <a:srgbClr val="0E3C70">
                      <a:alpha val="100000"/>
                    </a:srgbClr>
                  </a:gs>
                  <a:gs pos="66667">
                    <a:srgbClr val="589DC3">
                      <a:alpha val="100000"/>
                    </a:srgbClr>
                  </a:gs>
                  <a:gs pos="100000">
                    <a:srgbClr val="172F6C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TextBox 29">
                <a:extLst>
                  <a:ext uri="{FF2B5EF4-FFF2-40B4-BE49-F238E27FC236}">
                    <a16:creationId xmlns:a16="http://schemas.microsoft.com/office/drawing/2014/main" id="{B2600C8B-BC04-536C-9848-CF2F453DB7B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161403" cy="220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F158A090-0979-623B-F2A1-1FC895820148}"/>
                </a:ext>
              </a:extLst>
            </p:cNvPr>
            <p:cNvSpPr/>
            <p:nvPr/>
          </p:nvSpPr>
          <p:spPr>
            <a:xfrm>
              <a:off x="9220200" y="9857400"/>
              <a:ext cx="177131" cy="177131"/>
            </a:xfrm>
            <a:custGeom>
              <a:avLst/>
              <a:gdLst/>
              <a:ahLst/>
              <a:cxnLst/>
              <a:rect l="l" t="t" r="r" b="b"/>
              <a:pathLst>
                <a:path w="236175" h="236175">
                  <a:moveTo>
                    <a:pt x="0" y="0"/>
                  </a:moveTo>
                  <a:lnTo>
                    <a:pt x="236175" y="0"/>
                  </a:lnTo>
                  <a:lnTo>
                    <a:pt x="236175" y="236175"/>
                  </a:lnTo>
                  <a:lnTo>
                    <a:pt x="0" y="236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1">
              <a:extLst>
                <a:ext uri="{FF2B5EF4-FFF2-40B4-BE49-F238E27FC236}">
                  <a16:creationId xmlns:a16="http://schemas.microsoft.com/office/drawing/2014/main" id="{451B7130-89CC-5122-CE2C-7A4F5BD3B06D}"/>
                </a:ext>
              </a:extLst>
            </p:cNvPr>
            <p:cNvSpPr txBox="1"/>
            <p:nvPr/>
          </p:nvSpPr>
          <p:spPr>
            <a:xfrm>
              <a:off x="9443938" y="9804619"/>
              <a:ext cx="3870299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icoseid.universitaspertamina.ac.id</a:t>
              </a:r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E562C547-296C-F992-6EBA-D150D34E5126}"/>
                </a:ext>
              </a:extLst>
            </p:cNvPr>
            <p:cNvSpPr/>
            <p:nvPr/>
          </p:nvSpPr>
          <p:spPr>
            <a:xfrm>
              <a:off x="12731730" y="9868110"/>
              <a:ext cx="218717" cy="150914"/>
            </a:xfrm>
            <a:custGeom>
              <a:avLst/>
              <a:gdLst/>
              <a:ahLst/>
              <a:cxnLst/>
              <a:rect l="l" t="t" r="r" b="b"/>
              <a:pathLst>
                <a:path w="291622" h="201219">
                  <a:moveTo>
                    <a:pt x="0" y="0"/>
                  </a:moveTo>
                  <a:lnTo>
                    <a:pt x="291621" y="0"/>
                  </a:lnTo>
                  <a:lnTo>
                    <a:pt x="291621" y="201219"/>
                  </a:lnTo>
                  <a:lnTo>
                    <a:pt x="0" y="201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33">
              <a:extLst>
                <a:ext uri="{FF2B5EF4-FFF2-40B4-BE49-F238E27FC236}">
                  <a16:creationId xmlns:a16="http://schemas.microsoft.com/office/drawing/2014/main" id="{7FAD4ACD-0854-A198-1E3C-6E08DFD06D57}"/>
                </a:ext>
              </a:extLst>
            </p:cNvPr>
            <p:cNvSpPr txBox="1"/>
            <p:nvPr/>
          </p:nvSpPr>
          <p:spPr>
            <a:xfrm>
              <a:off x="13069205" y="9804619"/>
              <a:ext cx="3950015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icoseid@universitaspertamina.ac.id</a:t>
              </a:r>
            </a:p>
          </p:txBody>
        </p:sp>
        <p:sp>
          <p:nvSpPr>
            <p:cNvPr id="41" name="TextBox 34">
              <a:extLst>
                <a:ext uri="{FF2B5EF4-FFF2-40B4-BE49-F238E27FC236}">
                  <a16:creationId xmlns:a16="http://schemas.microsoft.com/office/drawing/2014/main" id="{EF2CB775-9B88-DB00-40A8-934FCA4B4BC7}"/>
                </a:ext>
              </a:extLst>
            </p:cNvPr>
            <p:cNvSpPr txBox="1"/>
            <p:nvPr/>
          </p:nvSpPr>
          <p:spPr>
            <a:xfrm>
              <a:off x="16689587" y="9804619"/>
              <a:ext cx="2446382" cy="25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8"/>
                </a:lnSpc>
              </a:pPr>
              <a:r>
                <a:rPr lang="en-US" sz="1570" dirty="0" err="1">
                  <a:solidFill>
                    <a:srgbClr val="FFFFFF"/>
                  </a:solidFill>
                  <a:latin typeface="Cerebri"/>
                  <a:ea typeface="Cerebri"/>
                  <a:cs typeface="Cerebri"/>
                  <a:sym typeface="Cerebri"/>
                </a:rPr>
                <a:t>icoseid_uper</a:t>
              </a:r>
              <a:endParaRPr lang="en-US" sz="1570" dirty="0">
                <a:solidFill>
                  <a:srgbClr val="FFFFFF"/>
                </a:solidFill>
                <a:latin typeface="Cerebri"/>
                <a:ea typeface="Cerebri"/>
                <a:cs typeface="Cerebri"/>
                <a:sym typeface="Cerebri"/>
              </a:endParaRPr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D53043C8-E546-7B33-4A31-F80A99DD1D27}"/>
                </a:ext>
              </a:extLst>
            </p:cNvPr>
            <p:cNvSpPr/>
            <p:nvPr/>
          </p:nvSpPr>
          <p:spPr>
            <a:xfrm>
              <a:off x="16474124" y="9869412"/>
              <a:ext cx="149612" cy="149612"/>
            </a:xfrm>
            <a:custGeom>
              <a:avLst/>
              <a:gdLst/>
              <a:ahLst/>
              <a:cxnLst/>
              <a:rect l="l" t="t" r="r" b="b"/>
              <a:pathLst>
                <a:path w="199482" h="199482">
                  <a:moveTo>
                    <a:pt x="0" y="0"/>
                  </a:moveTo>
                  <a:lnTo>
                    <a:pt x="199482" y="0"/>
                  </a:lnTo>
                  <a:lnTo>
                    <a:pt x="199482" y="199482"/>
                  </a:lnTo>
                  <a:lnTo>
                    <a:pt x="0" y="19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2B2EF1-C350-236F-783D-83AE5DDA8AC1}"/>
              </a:ext>
            </a:extLst>
          </p:cNvPr>
          <p:cNvGrpSpPr/>
          <p:nvPr/>
        </p:nvGrpSpPr>
        <p:grpSpPr>
          <a:xfrm>
            <a:off x="304800" y="245095"/>
            <a:ext cx="7607670" cy="894062"/>
            <a:chOff x="480180" y="138246"/>
            <a:chExt cx="7607670" cy="894062"/>
          </a:xfrm>
        </p:grpSpPr>
        <p:grpSp>
          <p:nvGrpSpPr>
            <p:cNvPr id="46" name="Group 6">
              <a:extLst>
                <a:ext uri="{FF2B5EF4-FFF2-40B4-BE49-F238E27FC236}">
                  <a16:creationId xmlns:a16="http://schemas.microsoft.com/office/drawing/2014/main" id="{F33291A5-CC4D-511F-7B98-486D00C1C6D5}"/>
                </a:ext>
              </a:extLst>
            </p:cNvPr>
            <p:cNvGrpSpPr/>
            <p:nvPr/>
          </p:nvGrpSpPr>
          <p:grpSpPr>
            <a:xfrm>
              <a:off x="480180" y="138246"/>
              <a:ext cx="7607670" cy="894062"/>
              <a:chOff x="-279120" y="-111268"/>
              <a:chExt cx="10143561" cy="1192082"/>
            </a:xfrm>
          </p:grpSpPr>
          <p:sp>
            <p:nvSpPr>
              <p:cNvPr id="49" name="Freeform 7">
                <a:extLst>
                  <a:ext uri="{FF2B5EF4-FFF2-40B4-BE49-F238E27FC236}">
                    <a16:creationId xmlns:a16="http://schemas.microsoft.com/office/drawing/2014/main" id="{238F9F52-506E-DA41-D61B-9E55019C3041}"/>
                  </a:ext>
                </a:extLst>
              </p:cNvPr>
              <p:cNvSpPr/>
              <p:nvPr/>
            </p:nvSpPr>
            <p:spPr>
              <a:xfrm>
                <a:off x="-279120" y="-75240"/>
                <a:ext cx="1593461" cy="1156054"/>
              </a:xfrm>
              <a:custGeom>
                <a:avLst/>
                <a:gdLst/>
                <a:ahLst/>
                <a:cxnLst/>
                <a:rect l="l" t="t" r="r" b="b"/>
                <a:pathLst>
                  <a:path w="1465749" h="1063399">
                    <a:moveTo>
                      <a:pt x="0" y="0"/>
                    </a:moveTo>
                    <a:lnTo>
                      <a:pt x="1465749" y="0"/>
                    </a:lnTo>
                    <a:lnTo>
                      <a:pt x="1465749" y="1063398"/>
                    </a:lnTo>
                    <a:lnTo>
                      <a:pt x="0" y="10633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4509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8">
                <a:extLst>
                  <a:ext uri="{FF2B5EF4-FFF2-40B4-BE49-F238E27FC236}">
                    <a16:creationId xmlns:a16="http://schemas.microsoft.com/office/drawing/2014/main" id="{C523E944-2432-0EB1-C3F4-9B4953099A73}"/>
                  </a:ext>
                </a:extLst>
              </p:cNvPr>
              <p:cNvSpPr txBox="1"/>
              <p:nvPr/>
            </p:nvSpPr>
            <p:spPr>
              <a:xfrm>
                <a:off x="1708972" y="259403"/>
                <a:ext cx="4301307" cy="44251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Industrial Technology </a:t>
                </a:r>
              </a:p>
              <a:p>
                <a:pPr algn="l">
                  <a:lnSpc>
                    <a:spcPts val="809"/>
                  </a:lnSpc>
                </a:pPr>
                <a:endParaRPr lang="en-US" sz="1400" b="1" spc="-16" dirty="0">
                  <a:gradFill>
                    <a:gsLst>
                      <a:gs pos="0">
                        <a:srgbClr val="1800AD">
                          <a:alpha val="100000"/>
                        </a:srgbClr>
                      </a:gs>
                      <a:gs pos="100000">
                        <a:srgbClr val="012F6A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Aptos" panose="020B0004020202020204" pitchFamily="34" charset="0"/>
                  <a:ea typeface="Canva Sans Bold"/>
                  <a:cs typeface="Canva Sans Bold"/>
                  <a:sym typeface="Canva Sans Bold"/>
                </a:endParaRPr>
              </a:p>
              <a:p>
                <a:pPr algn="l">
                  <a:lnSpc>
                    <a:spcPts val="809"/>
                  </a:lnSpc>
                </a:pPr>
                <a:r>
                  <a:rPr lang="en-US" sz="1400" b="1" spc="-16" dirty="0">
                    <a:gradFill>
                      <a:gsLst>
                        <a:gs pos="0">
                          <a:srgbClr val="1800AD">
                            <a:alpha val="100000"/>
                          </a:srgbClr>
                        </a:gs>
                        <a:gs pos="100000">
                          <a:srgbClr val="012F6A">
                            <a:alpha val="10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atin typeface="Aptos" panose="020B0004020202020204" pitchFamily="34" charset="0"/>
                    <a:ea typeface="Canva Sans Bold"/>
                    <a:cs typeface="Canva Sans Bold"/>
                    <a:sym typeface="Canva Sans Bold"/>
                  </a:rPr>
                  <a:t>Faculty of Infrastructure Planning  </a:t>
                </a:r>
              </a:p>
            </p:txBody>
          </p:sp>
          <p:sp>
            <p:nvSpPr>
              <p:cNvPr id="51" name="AutoShape 9">
                <a:extLst>
                  <a:ext uri="{FF2B5EF4-FFF2-40B4-BE49-F238E27FC236}">
                    <a16:creationId xmlns:a16="http://schemas.microsoft.com/office/drawing/2014/main" id="{5E4E5F79-DA20-1261-40B6-14228E8BC866}"/>
                  </a:ext>
                </a:extLst>
              </p:cNvPr>
              <p:cNvSpPr/>
              <p:nvPr/>
            </p:nvSpPr>
            <p:spPr>
              <a:xfrm flipH="1">
                <a:off x="1535973" y="-75240"/>
                <a:ext cx="0" cy="1111800"/>
              </a:xfrm>
              <a:prstGeom prst="line">
                <a:avLst/>
              </a:prstGeom>
              <a:ln w="51772" cap="flat">
                <a:gradFill>
                  <a:gsLst>
                    <a:gs pos="0">
                      <a:srgbClr val="CDFFD8">
                        <a:alpha val="39000"/>
                      </a:srgbClr>
                    </a:gs>
                    <a:gs pos="100000">
                      <a:srgbClr val="94B9FF">
                        <a:alpha val="39000"/>
                      </a:srgbClr>
                    </a:gs>
                  </a:gsLst>
                  <a:lin ang="0"/>
                </a:gra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0">
                <a:extLst>
                  <a:ext uri="{FF2B5EF4-FFF2-40B4-BE49-F238E27FC236}">
                    <a16:creationId xmlns:a16="http://schemas.microsoft.com/office/drawing/2014/main" id="{E63C58EC-0D0A-FADD-A8BB-A7C50CBB84F2}"/>
                  </a:ext>
                </a:extLst>
              </p:cNvPr>
              <p:cNvSpPr/>
              <p:nvPr/>
            </p:nvSpPr>
            <p:spPr>
              <a:xfrm>
                <a:off x="5703074" y="-29237"/>
                <a:ext cx="2412851" cy="1064495"/>
              </a:xfrm>
              <a:custGeom>
                <a:avLst/>
                <a:gdLst/>
                <a:ahLst/>
                <a:cxnLst/>
                <a:rect l="l" t="t" r="r" b="b"/>
                <a:pathLst>
                  <a:path w="1874710" h="827078">
                    <a:moveTo>
                      <a:pt x="0" y="0"/>
                    </a:moveTo>
                    <a:lnTo>
                      <a:pt x="1874709" y="0"/>
                    </a:lnTo>
                    <a:lnTo>
                      <a:pt x="1874709" y="827078"/>
                    </a:lnTo>
                    <a:lnTo>
                      <a:pt x="0" y="8270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1">
                <a:extLst>
                  <a:ext uri="{FF2B5EF4-FFF2-40B4-BE49-F238E27FC236}">
                    <a16:creationId xmlns:a16="http://schemas.microsoft.com/office/drawing/2014/main" id="{617493F8-5E09-2104-7AC6-5627F4C30F76}"/>
                  </a:ext>
                </a:extLst>
              </p:cNvPr>
              <p:cNvSpPr/>
              <p:nvPr/>
            </p:nvSpPr>
            <p:spPr>
              <a:xfrm>
                <a:off x="8700718" y="-111268"/>
                <a:ext cx="1163723" cy="1163725"/>
              </a:xfrm>
              <a:custGeom>
                <a:avLst/>
                <a:gdLst/>
                <a:ahLst/>
                <a:cxnLst/>
                <a:rect l="l" t="t" r="r" b="b"/>
                <a:pathLst>
                  <a:path w="1050341" h="1050341">
                    <a:moveTo>
                      <a:pt x="0" y="0"/>
                    </a:moveTo>
                    <a:lnTo>
                      <a:pt x="1050341" y="0"/>
                    </a:lnTo>
                    <a:lnTo>
                      <a:pt x="1050341" y="1050340"/>
                    </a:lnTo>
                    <a:lnTo>
                      <a:pt x="0" y="10503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7" name="AutoShape 9">
              <a:extLst>
                <a:ext uri="{FF2B5EF4-FFF2-40B4-BE49-F238E27FC236}">
                  <a16:creationId xmlns:a16="http://schemas.microsoft.com/office/drawing/2014/main" id="{9BA81C16-A0AB-B1BB-4EA2-EE95E22AC739}"/>
                </a:ext>
              </a:extLst>
            </p:cNvPr>
            <p:cNvSpPr/>
            <p:nvPr/>
          </p:nvSpPr>
          <p:spPr>
            <a:xfrm flipH="1">
              <a:off x="480060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AutoShape 9">
              <a:extLst>
                <a:ext uri="{FF2B5EF4-FFF2-40B4-BE49-F238E27FC236}">
                  <a16:creationId xmlns:a16="http://schemas.microsoft.com/office/drawing/2014/main" id="{2A37B482-D4FC-33C8-BE38-434CA1D0E233}"/>
                </a:ext>
              </a:extLst>
            </p:cNvPr>
            <p:cNvSpPr/>
            <p:nvPr/>
          </p:nvSpPr>
          <p:spPr>
            <a:xfrm flipH="1">
              <a:off x="6976710" y="166243"/>
              <a:ext cx="0" cy="833850"/>
            </a:xfrm>
            <a:prstGeom prst="line">
              <a:avLst/>
            </a:prstGeom>
            <a:ln w="51772" cap="flat">
              <a:gradFill>
                <a:gsLst>
                  <a:gs pos="0">
                    <a:srgbClr val="CDFFD8">
                      <a:alpha val="39000"/>
                    </a:srgbClr>
                  </a:gs>
                  <a:gs pos="100000">
                    <a:srgbClr val="94B9FF">
                      <a:alpha val="39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972</Words>
  <Application>Microsoft Macintosh PowerPoint</Application>
  <PresentationFormat>Custom</PresentationFormat>
  <Paragraphs>178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Canva Sans Bold</vt:lpstr>
      <vt:lpstr>Inter Bold</vt:lpstr>
      <vt:lpstr>League Spartan</vt:lpstr>
      <vt:lpstr>DM Sans Bold</vt:lpstr>
      <vt:lpstr>Open Sauce Bold</vt:lpstr>
      <vt:lpstr>Calibri</vt:lpstr>
      <vt:lpstr>Aptos</vt:lpstr>
      <vt:lpstr>Open Sans Bold</vt:lpstr>
      <vt:lpstr>DM Sans</vt:lpstr>
      <vt:lpstr>Canva Sans</vt:lpstr>
      <vt:lpstr>Cerebri</vt:lpstr>
      <vt:lpstr>Arial</vt:lpstr>
      <vt:lpstr>Inter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ICO-SEID 2026</dc:title>
  <cp:lastModifiedBy>beny ragadita</cp:lastModifiedBy>
  <cp:revision>3</cp:revision>
  <dcterms:created xsi:type="dcterms:W3CDTF">2006-08-16T00:00:00Z</dcterms:created>
  <dcterms:modified xsi:type="dcterms:W3CDTF">2026-10-24T08:55:53Z</dcterms:modified>
  <dc:identifier>DAHVXgctgeI</dc:identifier>
</cp:coreProperties>
</file>